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04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05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06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07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08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09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10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charts/chart111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charts/chart112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charts/chart113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charts/chart116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17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charts/chart118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19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charts/chart120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21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charts/chart122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charts/chart123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charts/chart124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charts/chart125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charts/chart126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charts/chart127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charts/chart128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ppt/charts/chart129.xml" ContentType="application/vnd.openxmlformats-officedocument.drawingml.chart+xml"/>
  <Override PartName="/ppt/charts/style128.xml" ContentType="application/vnd.ms-office.chartstyle+xml"/>
  <Override PartName="/ppt/charts/colors128.xml" ContentType="application/vnd.ms-office.chartcolorstyle+xml"/>
  <Override PartName="/ppt/charts/chart130.xml" ContentType="application/vnd.openxmlformats-officedocument.drawingml.chart+xml"/>
  <Override PartName="/ppt/charts/style129.xml" ContentType="application/vnd.ms-office.chartstyle+xml"/>
  <Override PartName="/ppt/charts/colors129.xml" ContentType="application/vnd.ms-office.chartcolorstyle+xml"/>
  <Override PartName="/ppt/charts/chart131.xml" ContentType="application/vnd.openxmlformats-officedocument.drawingml.chart+xml"/>
  <Override PartName="/ppt/charts/style130.xml" ContentType="application/vnd.ms-office.chartstyle+xml"/>
  <Override PartName="/ppt/charts/colors130.xml" ContentType="application/vnd.ms-office.chartcolorstyle+xml"/>
  <Override PartName="/ppt/charts/chart132.xml" ContentType="application/vnd.openxmlformats-officedocument.drawingml.chart+xml"/>
  <Override PartName="/ppt/charts/style131.xml" ContentType="application/vnd.ms-office.chartstyle+xml"/>
  <Override PartName="/ppt/charts/colors131.xml" ContentType="application/vnd.ms-office.chartcolorstyle+xml"/>
  <Override PartName="/ppt/charts/chart133.xml" ContentType="application/vnd.openxmlformats-officedocument.drawingml.chart+xml"/>
  <Override PartName="/ppt/charts/style132.xml" ContentType="application/vnd.ms-office.chartstyle+xml"/>
  <Override PartName="/ppt/charts/colors132.xml" ContentType="application/vnd.ms-office.chartcolorstyle+xml"/>
  <Override PartName="/ppt/charts/chart134.xml" ContentType="application/vnd.openxmlformats-officedocument.drawingml.chart+xml"/>
  <Override PartName="/ppt/charts/style133.xml" ContentType="application/vnd.ms-office.chartstyle+xml"/>
  <Override PartName="/ppt/charts/colors133.xml" ContentType="application/vnd.ms-office.chartcolorstyle+xml"/>
  <Override PartName="/ppt/charts/chart135.xml" ContentType="application/vnd.openxmlformats-officedocument.drawingml.chart+xml"/>
  <Override PartName="/ppt/charts/style134.xml" ContentType="application/vnd.ms-office.chartstyle+xml"/>
  <Override PartName="/ppt/charts/colors134.xml" ContentType="application/vnd.ms-office.chartcolorstyle+xml"/>
  <Override PartName="/ppt/charts/chart136.xml" ContentType="application/vnd.openxmlformats-officedocument.drawingml.chart+xml"/>
  <Override PartName="/ppt/charts/style135.xml" ContentType="application/vnd.ms-office.chartstyle+xml"/>
  <Override PartName="/ppt/charts/colors135.xml" ContentType="application/vnd.ms-office.chartcolorstyle+xml"/>
  <Override PartName="/ppt/charts/chart137.xml" ContentType="application/vnd.openxmlformats-officedocument.drawingml.chart+xml"/>
  <Override PartName="/ppt/charts/style136.xml" ContentType="application/vnd.ms-office.chartstyle+xml"/>
  <Override PartName="/ppt/charts/colors136.xml" ContentType="application/vnd.ms-office.chartcolorstyle+xml"/>
  <Override PartName="/ppt/charts/chart138.xml" ContentType="application/vnd.openxmlformats-officedocument.drawingml.chart+xml"/>
  <Override PartName="/ppt/charts/style137.xml" ContentType="application/vnd.ms-office.chartstyle+xml"/>
  <Override PartName="/ppt/charts/colors137.xml" ContentType="application/vnd.ms-office.chartcolorstyle+xml"/>
  <Override PartName="/ppt/charts/chart139.xml" ContentType="application/vnd.openxmlformats-officedocument.drawingml.chart+xml"/>
  <Override PartName="/ppt/charts/style138.xml" ContentType="application/vnd.ms-office.chartstyle+xml"/>
  <Override PartName="/ppt/charts/colors138.xml" ContentType="application/vnd.ms-office.chartcolorstyle+xml"/>
  <Override PartName="/ppt/charts/chart140.xml" ContentType="application/vnd.openxmlformats-officedocument.drawingml.chart+xml"/>
  <Override PartName="/ppt/charts/style139.xml" ContentType="application/vnd.ms-office.chartstyle+xml"/>
  <Override PartName="/ppt/charts/colors139.xml" ContentType="application/vnd.ms-office.chartcolorstyle+xml"/>
  <Override PartName="/ppt/charts/chart141.xml" ContentType="application/vnd.openxmlformats-officedocument.drawingml.chart+xml"/>
  <Override PartName="/ppt/charts/style140.xml" ContentType="application/vnd.ms-office.chartstyle+xml"/>
  <Override PartName="/ppt/charts/colors140.xml" ContentType="application/vnd.ms-office.chartcolorstyle+xml"/>
  <Override PartName="/ppt/charts/chart142.xml" ContentType="application/vnd.openxmlformats-officedocument.drawingml.chart+xml"/>
  <Override PartName="/ppt/charts/style141.xml" ContentType="application/vnd.ms-office.chartstyle+xml"/>
  <Override PartName="/ppt/charts/colors141.xml" ContentType="application/vnd.ms-office.chartcolorstyle+xml"/>
  <Override PartName="/ppt/charts/chart143.xml" ContentType="application/vnd.openxmlformats-officedocument.drawingml.chart+xml"/>
  <Override PartName="/ppt/charts/style142.xml" ContentType="application/vnd.ms-office.chartstyle+xml"/>
  <Override PartName="/ppt/charts/colors142.xml" ContentType="application/vnd.ms-office.chartcolorstyle+xml"/>
  <Override PartName="/ppt/charts/chart144.xml" ContentType="application/vnd.openxmlformats-officedocument.drawingml.chart+xml"/>
  <Override PartName="/ppt/charts/style143.xml" ContentType="application/vnd.ms-office.chartstyle+xml"/>
  <Override PartName="/ppt/charts/colors143.xml" ContentType="application/vnd.ms-office.chartcolorstyle+xml"/>
  <Override PartName="/ppt/charts/chart145.xml" ContentType="application/vnd.openxmlformats-officedocument.drawingml.chart+xml"/>
  <Override PartName="/ppt/charts/style144.xml" ContentType="application/vnd.ms-office.chartstyle+xml"/>
  <Override PartName="/ppt/charts/colors144.xml" ContentType="application/vnd.ms-office.chartcolorstyle+xml"/>
  <Override PartName="/ppt/charts/chart146.xml" ContentType="application/vnd.openxmlformats-officedocument.drawingml.chart+xml"/>
  <Override PartName="/ppt/charts/style145.xml" ContentType="application/vnd.ms-office.chartstyle+xml"/>
  <Override PartName="/ppt/charts/colors145.xml" ContentType="application/vnd.ms-office.chartcolorstyle+xml"/>
  <Override PartName="/ppt/charts/chart147.xml" ContentType="application/vnd.openxmlformats-officedocument.drawingml.chart+xml"/>
  <Override PartName="/ppt/charts/style146.xml" ContentType="application/vnd.ms-office.chartstyle+xml"/>
  <Override PartName="/ppt/charts/colors146.xml" ContentType="application/vnd.ms-office.chartcolorstyle+xml"/>
  <Override PartName="/ppt/charts/chart148.xml" ContentType="application/vnd.openxmlformats-officedocument.drawingml.chart+xml"/>
  <Override PartName="/ppt/charts/style147.xml" ContentType="application/vnd.ms-office.chartstyle+xml"/>
  <Override PartName="/ppt/charts/colors147.xml" ContentType="application/vnd.ms-office.chartcolorstyle+xml"/>
  <Override PartName="/ppt/charts/chart149.xml" ContentType="application/vnd.openxmlformats-officedocument.drawingml.chart+xml"/>
  <Override PartName="/ppt/charts/style148.xml" ContentType="application/vnd.ms-office.chartstyle+xml"/>
  <Override PartName="/ppt/charts/colors148.xml" ContentType="application/vnd.ms-office.chartcolorstyle+xml"/>
  <Override PartName="/ppt/charts/chart150.xml" ContentType="application/vnd.openxmlformats-officedocument.drawingml.chart+xml"/>
  <Override PartName="/ppt/charts/style149.xml" ContentType="application/vnd.ms-office.chartstyle+xml"/>
  <Override PartName="/ppt/charts/colors149.xml" ContentType="application/vnd.ms-office.chartcolorstyle+xml"/>
  <Override PartName="/ppt/charts/chart151.xml" ContentType="application/vnd.openxmlformats-officedocument.drawingml.chart+xml"/>
  <Override PartName="/ppt/charts/style150.xml" ContentType="application/vnd.ms-office.chartstyle+xml"/>
  <Override PartName="/ppt/charts/colors150.xml" ContentType="application/vnd.ms-office.chartcolorstyle+xml"/>
  <Override PartName="/ppt/charts/chart152.xml" ContentType="application/vnd.openxmlformats-officedocument.drawingml.chart+xml"/>
  <Override PartName="/ppt/charts/style151.xml" ContentType="application/vnd.ms-office.chartstyle+xml"/>
  <Override PartName="/ppt/charts/colors151.xml" ContentType="application/vnd.ms-office.chartcolorstyle+xml"/>
  <Override PartName="/ppt/charts/chart153.xml" ContentType="application/vnd.openxmlformats-officedocument.drawingml.chart+xml"/>
  <Override PartName="/ppt/charts/style152.xml" ContentType="application/vnd.ms-office.chartstyle+xml"/>
  <Override PartName="/ppt/charts/colors152.xml" ContentType="application/vnd.ms-office.chartcolorstyle+xml"/>
  <Override PartName="/ppt/charts/chart154.xml" ContentType="application/vnd.openxmlformats-officedocument.drawingml.chart+xml"/>
  <Override PartName="/ppt/charts/style153.xml" ContentType="application/vnd.ms-office.chartstyle+xml"/>
  <Override PartName="/ppt/charts/colors153.xml" ContentType="application/vnd.ms-office.chartcolorstyle+xml"/>
  <Override PartName="/ppt/charts/chart155.xml" ContentType="application/vnd.openxmlformats-officedocument.drawingml.chart+xml"/>
  <Override PartName="/ppt/charts/style154.xml" ContentType="application/vnd.ms-office.chartstyle+xml"/>
  <Override PartName="/ppt/charts/colors154.xml" ContentType="application/vnd.ms-office.chartcolorstyle+xml"/>
  <Override PartName="/ppt/charts/chart156.xml" ContentType="application/vnd.openxmlformats-officedocument.drawingml.chart+xml"/>
  <Override PartName="/ppt/charts/style155.xml" ContentType="application/vnd.ms-office.chartstyle+xml"/>
  <Override PartName="/ppt/charts/colors155.xml" ContentType="application/vnd.ms-office.chartcolorstyle+xml"/>
  <Override PartName="/ppt/charts/chart157.xml" ContentType="application/vnd.openxmlformats-officedocument.drawingml.chart+xml"/>
  <Override PartName="/ppt/charts/style156.xml" ContentType="application/vnd.ms-office.chartstyle+xml"/>
  <Override PartName="/ppt/charts/colors156.xml" ContentType="application/vnd.ms-office.chartcolorstyle+xml"/>
  <Override PartName="/ppt/charts/chart158.xml" ContentType="application/vnd.openxmlformats-officedocument.drawingml.chart+xml"/>
  <Override PartName="/ppt/charts/style157.xml" ContentType="application/vnd.ms-office.chartstyle+xml"/>
  <Override PartName="/ppt/charts/colors157.xml" ContentType="application/vnd.ms-office.chartcolorstyle+xml"/>
  <Override PartName="/ppt/charts/chart159.xml" ContentType="application/vnd.openxmlformats-officedocument.drawingml.chart+xml"/>
  <Override PartName="/ppt/charts/style158.xml" ContentType="application/vnd.ms-office.chartstyle+xml"/>
  <Override PartName="/ppt/charts/colors158.xml" ContentType="application/vnd.ms-office.chartcolorstyle+xml"/>
  <Override PartName="/ppt/charts/chart160.xml" ContentType="application/vnd.openxmlformats-officedocument.drawingml.chart+xml"/>
  <Override PartName="/ppt/charts/style159.xml" ContentType="application/vnd.ms-office.chartstyle+xml"/>
  <Override PartName="/ppt/charts/colors159.xml" ContentType="application/vnd.ms-office.chartcolorstyle+xml"/>
  <Override PartName="/ppt/charts/chart161.xml" ContentType="application/vnd.openxmlformats-officedocument.drawingml.chart+xml"/>
  <Override PartName="/ppt/charts/style160.xml" ContentType="application/vnd.ms-office.chartstyle+xml"/>
  <Override PartName="/ppt/charts/colors160.xml" ContentType="application/vnd.ms-office.chartcolorstyle+xml"/>
  <Override PartName="/ppt/charts/chart162.xml" ContentType="application/vnd.openxmlformats-officedocument.drawingml.chart+xml"/>
  <Override PartName="/ppt/charts/style161.xml" ContentType="application/vnd.ms-office.chartstyle+xml"/>
  <Override PartName="/ppt/charts/colors161.xml" ContentType="application/vnd.ms-office.chartcolorstyle+xml"/>
  <Override PartName="/ppt/charts/chart163.xml" ContentType="application/vnd.openxmlformats-officedocument.drawingml.chart+xml"/>
  <Override PartName="/ppt/charts/style162.xml" ContentType="application/vnd.ms-office.chartstyle+xml"/>
  <Override PartName="/ppt/charts/colors162.xml" ContentType="application/vnd.ms-office.chartcolorstyle+xml"/>
  <Override PartName="/ppt/charts/chart164.xml" ContentType="application/vnd.openxmlformats-officedocument.drawingml.chart+xml"/>
  <Override PartName="/ppt/charts/style163.xml" ContentType="application/vnd.ms-office.chartstyle+xml"/>
  <Override PartName="/ppt/charts/colors163.xml" ContentType="application/vnd.ms-office.chartcolorstyle+xml"/>
  <Override PartName="/ppt/charts/chart165.xml" ContentType="application/vnd.openxmlformats-officedocument.drawingml.chart+xml"/>
  <Override PartName="/ppt/charts/style164.xml" ContentType="application/vnd.ms-office.chartstyle+xml"/>
  <Override PartName="/ppt/charts/colors164.xml" ContentType="application/vnd.ms-office.chartcolorstyle+xml"/>
  <Override PartName="/ppt/charts/chart166.xml" ContentType="application/vnd.openxmlformats-officedocument.drawingml.chart+xml"/>
  <Override PartName="/ppt/charts/style165.xml" ContentType="application/vnd.ms-office.chartstyle+xml"/>
  <Override PartName="/ppt/charts/colors165.xml" ContentType="application/vnd.ms-office.chartcolorstyle+xml"/>
  <Override PartName="/ppt/charts/chart167.xml" ContentType="application/vnd.openxmlformats-officedocument.drawingml.chart+xml"/>
  <Override PartName="/ppt/charts/style166.xml" ContentType="application/vnd.ms-office.chartstyle+xml"/>
  <Override PartName="/ppt/charts/colors166.xml" ContentType="application/vnd.ms-office.chartcolorstyle+xml"/>
  <Override PartName="/ppt/charts/chart168.xml" ContentType="application/vnd.openxmlformats-officedocument.drawingml.chart+xml"/>
  <Override PartName="/ppt/charts/style167.xml" ContentType="application/vnd.ms-office.chartstyle+xml"/>
  <Override PartName="/ppt/charts/colors167.xml" ContentType="application/vnd.ms-office.chartcolorstyle+xml"/>
  <Override PartName="/ppt/charts/chart169.xml" ContentType="application/vnd.openxmlformats-officedocument.drawingml.chart+xml"/>
  <Override PartName="/ppt/charts/style168.xml" ContentType="application/vnd.ms-office.chartstyle+xml"/>
  <Override PartName="/ppt/charts/colors168.xml" ContentType="application/vnd.ms-office.chartcolorstyle+xml"/>
  <Override PartName="/ppt/charts/chart170.xml" ContentType="application/vnd.openxmlformats-officedocument.drawingml.chart+xml"/>
  <Override PartName="/ppt/charts/style169.xml" ContentType="application/vnd.ms-office.chartstyle+xml"/>
  <Override PartName="/ppt/charts/colors169.xml" ContentType="application/vnd.ms-office.chartcolorstyle+xml"/>
  <Override PartName="/ppt/charts/chart171.xml" ContentType="application/vnd.openxmlformats-officedocument.drawingml.chart+xml"/>
  <Override PartName="/ppt/charts/style170.xml" ContentType="application/vnd.ms-office.chartstyle+xml"/>
  <Override PartName="/ppt/charts/colors170.xml" ContentType="application/vnd.ms-office.chartcolorstyle+xml"/>
  <Override PartName="/ppt/charts/chart172.xml" ContentType="application/vnd.openxmlformats-officedocument.drawingml.chart+xml"/>
  <Override PartName="/ppt/charts/style171.xml" ContentType="application/vnd.ms-office.chartstyle+xml"/>
  <Override PartName="/ppt/charts/colors171.xml" ContentType="application/vnd.ms-office.chartcolorstyle+xml"/>
  <Override PartName="/ppt/charts/chart173.xml" ContentType="application/vnd.openxmlformats-officedocument.drawingml.chart+xml"/>
  <Override PartName="/ppt/charts/style172.xml" ContentType="application/vnd.ms-office.chartstyle+xml"/>
  <Override PartName="/ppt/charts/colors172.xml" ContentType="application/vnd.ms-office.chartcolorstyle+xml"/>
  <Override PartName="/ppt/charts/chart174.xml" ContentType="application/vnd.openxmlformats-officedocument.drawingml.chart+xml"/>
  <Override PartName="/ppt/charts/style173.xml" ContentType="application/vnd.ms-office.chartstyle+xml"/>
  <Override PartName="/ppt/charts/colors173.xml" ContentType="application/vnd.ms-office.chartcolorstyle+xml"/>
  <Override PartName="/ppt/charts/chart175.xml" ContentType="application/vnd.openxmlformats-officedocument.drawingml.chart+xml"/>
  <Override PartName="/ppt/charts/style174.xml" ContentType="application/vnd.ms-office.chartstyle+xml"/>
  <Override PartName="/ppt/charts/colors174.xml" ContentType="application/vnd.ms-office.chartcolorstyle+xml"/>
  <Override PartName="/ppt/charts/chart176.xml" ContentType="application/vnd.openxmlformats-officedocument.drawingml.chart+xml"/>
  <Override PartName="/ppt/charts/style175.xml" ContentType="application/vnd.ms-office.chartstyle+xml"/>
  <Override PartName="/ppt/charts/colors175.xml" ContentType="application/vnd.ms-office.chartcolorstyle+xml"/>
  <Override PartName="/ppt/charts/chart177.xml" ContentType="application/vnd.openxmlformats-officedocument.drawingml.chart+xml"/>
  <Override PartName="/ppt/charts/style176.xml" ContentType="application/vnd.ms-office.chartstyle+xml"/>
  <Override PartName="/ppt/charts/colors176.xml" ContentType="application/vnd.ms-office.chartcolorstyle+xml"/>
  <Override PartName="/ppt/charts/chart178.xml" ContentType="application/vnd.openxmlformats-officedocument.drawingml.chart+xml"/>
  <Override PartName="/ppt/charts/style177.xml" ContentType="application/vnd.ms-office.chartstyle+xml"/>
  <Override PartName="/ppt/charts/colors177.xml" ContentType="application/vnd.ms-office.chartcolorstyle+xml"/>
  <Override PartName="/ppt/charts/chart179.xml" ContentType="application/vnd.openxmlformats-officedocument.drawingml.chart+xml"/>
  <Override PartName="/ppt/charts/style178.xml" ContentType="application/vnd.ms-office.chartstyle+xml"/>
  <Override PartName="/ppt/charts/colors178.xml" ContentType="application/vnd.ms-office.chartcolorstyle+xml"/>
  <Override PartName="/ppt/charts/chart180.xml" ContentType="application/vnd.openxmlformats-officedocument.drawingml.chart+xml"/>
  <Override PartName="/ppt/charts/style179.xml" ContentType="application/vnd.ms-office.chartstyle+xml"/>
  <Override PartName="/ppt/charts/colors179.xml" ContentType="application/vnd.ms-office.chartcolorstyle+xml"/>
  <Override PartName="/ppt/charts/chart181.xml" ContentType="application/vnd.openxmlformats-officedocument.drawingml.chart+xml"/>
  <Override PartName="/ppt/charts/style180.xml" ContentType="application/vnd.ms-office.chartstyle+xml"/>
  <Override PartName="/ppt/charts/colors180.xml" ContentType="application/vnd.ms-office.chartcolorstyle+xml"/>
  <Override PartName="/ppt/charts/chart182.xml" ContentType="application/vnd.openxmlformats-officedocument.drawingml.chart+xml"/>
  <Override PartName="/ppt/charts/style181.xml" ContentType="application/vnd.ms-office.chartstyle+xml"/>
  <Override PartName="/ppt/charts/colors18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5"/>
  </p:notesMasterIdLst>
  <p:sldIdLst>
    <p:sldId id="2619" r:id="rId2"/>
    <p:sldId id="2615" r:id="rId3"/>
    <p:sldId id="2617" r:id="rId4"/>
    <p:sldId id="2694" r:id="rId5"/>
    <p:sldId id="2635" r:id="rId6"/>
    <p:sldId id="2695" r:id="rId7"/>
    <p:sldId id="2636" r:id="rId8"/>
    <p:sldId id="2682" r:id="rId9"/>
    <p:sldId id="2638" r:id="rId10"/>
    <p:sldId id="2697" r:id="rId11"/>
    <p:sldId id="2642" r:id="rId12"/>
    <p:sldId id="2683" r:id="rId13"/>
    <p:sldId id="2684" r:id="rId14"/>
    <p:sldId id="2698" r:id="rId15"/>
    <p:sldId id="2609" r:id="rId16"/>
    <p:sldId id="2685" r:id="rId17"/>
    <p:sldId id="2657" r:id="rId18"/>
    <p:sldId id="2699" r:id="rId19"/>
    <p:sldId id="2658" r:id="rId20"/>
    <p:sldId id="2659" r:id="rId21"/>
    <p:sldId id="2700" r:id="rId22"/>
    <p:sldId id="2660" r:id="rId23"/>
    <p:sldId id="2701" r:id="rId24"/>
    <p:sldId id="2645" r:id="rId25"/>
    <p:sldId id="2646" r:id="rId26"/>
    <p:sldId id="2702" r:id="rId27"/>
    <p:sldId id="2648" r:id="rId28"/>
    <p:sldId id="2703" r:id="rId29"/>
    <p:sldId id="2704" r:id="rId30"/>
    <p:sldId id="2649" r:id="rId31"/>
    <p:sldId id="2650" r:id="rId32"/>
    <p:sldId id="2705" r:id="rId33"/>
    <p:sldId id="2651" r:id="rId34"/>
    <p:sldId id="2706" r:id="rId35"/>
    <p:sldId id="2652" r:id="rId36"/>
    <p:sldId id="2653" r:id="rId37"/>
    <p:sldId id="2654" r:id="rId38"/>
    <p:sldId id="2661" r:id="rId39"/>
    <p:sldId id="2662" r:id="rId40"/>
    <p:sldId id="2663" r:id="rId41"/>
    <p:sldId id="2691" r:id="rId42"/>
    <p:sldId id="2712" r:id="rId43"/>
    <p:sldId id="2664" r:id="rId44"/>
    <p:sldId id="2665" r:id="rId45"/>
    <p:sldId id="2666" r:id="rId46"/>
    <p:sldId id="2668" r:id="rId47"/>
    <p:sldId id="2692" r:id="rId48"/>
    <p:sldId id="2693" r:id="rId49"/>
    <p:sldId id="2670" r:id="rId50"/>
    <p:sldId id="2616" r:id="rId51"/>
    <p:sldId id="2714" r:id="rId52"/>
    <p:sldId id="2671" r:id="rId53"/>
    <p:sldId id="2610" r:id="rId54"/>
    <p:sldId id="2715" r:id="rId55"/>
    <p:sldId id="2618" r:id="rId56"/>
    <p:sldId id="2672" r:id="rId57"/>
    <p:sldId id="2621" r:id="rId58"/>
    <p:sldId id="2716" r:id="rId59"/>
    <p:sldId id="2623" r:id="rId60"/>
    <p:sldId id="2717" r:id="rId61"/>
    <p:sldId id="2689" r:id="rId62"/>
    <p:sldId id="2718" r:id="rId63"/>
    <p:sldId id="2625" r:id="rId64"/>
    <p:sldId id="2626" r:id="rId65"/>
    <p:sldId id="2627" r:id="rId66"/>
    <p:sldId id="2628" r:id="rId67"/>
    <p:sldId id="2719" r:id="rId68"/>
    <p:sldId id="2629" r:id="rId69"/>
    <p:sldId id="2720" r:id="rId70"/>
    <p:sldId id="2688" r:id="rId71"/>
    <p:sldId id="2613" r:id="rId72"/>
    <p:sldId id="2687" r:id="rId73"/>
    <p:sldId id="2631" r:id="rId74"/>
    <p:sldId id="2721" r:id="rId75"/>
    <p:sldId id="2722" r:id="rId76"/>
    <p:sldId id="2633" r:id="rId77"/>
    <p:sldId id="2634" r:id="rId78"/>
    <p:sldId id="2673" r:id="rId79"/>
    <p:sldId id="2674" r:id="rId80"/>
    <p:sldId id="2637" r:id="rId81"/>
    <p:sldId id="2675" r:id="rId82"/>
    <p:sldId id="2723" r:id="rId83"/>
    <p:sldId id="2639" r:id="rId8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hdfh jfghgh" initials="f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FA0000"/>
    <a:srgbClr val="ED7D31"/>
    <a:srgbClr val="4472C4"/>
    <a:srgbClr val="265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7.xlsx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8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9.xlsx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0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.xlsx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4.xlsx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5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7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8.xlsx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9.xlsx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0.xlsx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1.xlsx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2.xlsx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3.xlsx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4.xlsx"/><Relationship Id="rId2" Type="http://schemas.microsoft.com/office/2011/relationships/chartColorStyle" Target="colors124.xml"/><Relationship Id="rId1" Type="http://schemas.microsoft.com/office/2011/relationships/chartStyle" Target="style124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5.xlsx"/><Relationship Id="rId2" Type="http://schemas.microsoft.com/office/2011/relationships/chartColorStyle" Target="colors125.xml"/><Relationship Id="rId1" Type="http://schemas.microsoft.com/office/2011/relationships/chartStyle" Target="style125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6.xlsx"/><Relationship Id="rId2" Type="http://schemas.microsoft.com/office/2011/relationships/chartColorStyle" Target="colors126.xml"/><Relationship Id="rId1" Type="http://schemas.microsoft.com/office/2011/relationships/chartStyle" Target="style126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7.xlsx"/><Relationship Id="rId2" Type="http://schemas.microsoft.com/office/2011/relationships/chartColorStyle" Target="colors127.xml"/><Relationship Id="rId1" Type="http://schemas.microsoft.com/office/2011/relationships/chartStyle" Target="style127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8.xlsx"/><Relationship Id="rId2" Type="http://schemas.microsoft.com/office/2011/relationships/chartColorStyle" Target="colors128.xml"/><Relationship Id="rId1" Type="http://schemas.microsoft.com/office/2011/relationships/chartStyle" Target="style12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9.xlsx"/><Relationship Id="rId2" Type="http://schemas.microsoft.com/office/2011/relationships/chartColorStyle" Target="colors129.xml"/><Relationship Id="rId1" Type="http://schemas.microsoft.com/office/2011/relationships/chartStyle" Target="style129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0.xlsx"/><Relationship Id="rId2" Type="http://schemas.microsoft.com/office/2011/relationships/chartColorStyle" Target="colors130.xml"/><Relationship Id="rId1" Type="http://schemas.microsoft.com/office/2011/relationships/chartStyle" Target="style130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1.xlsx"/><Relationship Id="rId2" Type="http://schemas.microsoft.com/office/2011/relationships/chartColorStyle" Target="colors131.xml"/><Relationship Id="rId1" Type="http://schemas.microsoft.com/office/2011/relationships/chartStyle" Target="style131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2.xlsx"/><Relationship Id="rId2" Type="http://schemas.microsoft.com/office/2011/relationships/chartColorStyle" Target="colors132.xml"/><Relationship Id="rId1" Type="http://schemas.microsoft.com/office/2011/relationships/chartStyle" Target="style132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3.xlsx"/><Relationship Id="rId2" Type="http://schemas.microsoft.com/office/2011/relationships/chartColorStyle" Target="colors133.xml"/><Relationship Id="rId1" Type="http://schemas.microsoft.com/office/2011/relationships/chartStyle" Target="style133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4.xlsx"/><Relationship Id="rId2" Type="http://schemas.microsoft.com/office/2011/relationships/chartColorStyle" Target="colors134.xml"/><Relationship Id="rId1" Type="http://schemas.microsoft.com/office/2011/relationships/chartStyle" Target="style134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5.xlsx"/><Relationship Id="rId2" Type="http://schemas.microsoft.com/office/2011/relationships/chartColorStyle" Target="colors135.xml"/><Relationship Id="rId1" Type="http://schemas.microsoft.com/office/2011/relationships/chartStyle" Target="style135.xm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6.xlsx"/><Relationship Id="rId2" Type="http://schemas.microsoft.com/office/2011/relationships/chartColorStyle" Target="colors136.xml"/><Relationship Id="rId1" Type="http://schemas.microsoft.com/office/2011/relationships/chartStyle" Target="style136.xm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7.xlsx"/><Relationship Id="rId2" Type="http://schemas.microsoft.com/office/2011/relationships/chartColorStyle" Target="colors137.xml"/><Relationship Id="rId1" Type="http://schemas.microsoft.com/office/2011/relationships/chartStyle" Target="style137.xm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8.xlsx"/><Relationship Id="rId2" Type="http://schemas.microsoft.com/office/2011/relationships/chartColorStyle" Target="colors138.xml"/><Relationship Id="rId1" Type="http://schemas.microsoft.com/office/2011/relationships/chartStyle" Target="style13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9.xlsx"/><Relationship Id="rId2" Type="http://schemas.microsoft.com/office/2011/relationships/chartColorStyle" Target="colors139.xml"/><Relationship Id="rId1" Type="http://schemas.microsoft.com/office/2011/relationships/chartStyle" Target="style139.xm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0.xlsx"/><Relationship Id="rId2" Type="http://schemas.microsoft.com/office/2011/relationships/chartColorStyle" Target="colors140.xml"/><Relationship Id="rId1" Type="http://schemas.microsoft.com/office/2011/relationships/chartStyle" Target="style140.xm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1.xlsx"/><Relationship Id="rId2" Type="http://schemas.microsoft.com/office/2011/relationships/chartColorStyle" Target="colors141.xml"/><Relationship Id="rId1" Type="http://schemas.microsoft.com/office/2011/relationships/chartStyle" Target="style141.xm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2.xlsx"/><Relationship Id="rId2" Type="http://schemas.microsoft.com/office/2011/relationships/chartColorStyle" Target="colors142.xml"/><Relationship Id="rId1" Type="http://schemas.microsoft.com/office/2011/relationships/chartStyle" Target="style142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3.xlsx"/><Relationship Id="rId2" Type="http://schemas.microsoft.com/office/2011/relationships/chartColorStyle" Target="colors143.xml"/><Relationship Id="rId1" Type="http://schemas.microsoft.com/office/2011/relationships/chartStyle" Target="style143.xm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4.xlsx"/><Relationship Id="rId2" Type="http://schemas.microsoft.com/office/2011/relationships/chartColorStyle" Target="colors144.xml"/><Relationship Id="rId1" Type="http://schemas.microsoft.com/office/2011/relationships/chartStyle" Target="style144.xm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5.xlsx"/><Relationship Id="rId2" Type="http://schemas.microsoft.com/office/2011/relationships/chartColorStyle" Target="colors145.xml"/><Relationship Id="rId1" Type="http://schemas.microsoft.com/office/2011/relationships/chartStyle" Target="style145.xm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6.xlsx"/><Relationship Id="rId2" Type="http://schemas.microsoft.com/office/2011/relationships/chartColorStyle" Target="colors146.xml"/><Relationship Id="rId1" Type="http://schemas.microsoft.com/office/2011/relationships/chartStyle" Target="style146.xml"/></Relationships>
</file>

<file path=ppt/charts/_rels/chart1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7.xlsx"/><Relationship Id="rId2" Type="http://schemas.microsoft.com/office/2011/relationships/chartColorStyle" Target="colors147.xml"/><Relationship Id="rId1" Type="http://schemas.microsoft.com/office/2011/relationships/chartStyle" Target="style147.xml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8.xlsx"/><Relationship Id="rId2" Type="http://schemas.microsoft.com/office/2011/relationships/chartColorStyle" Target="colors148.xml"/><Relationship Id="rId1" Type="http://schemas.microsoft.com/office/2011/relationships/chartStyle" Target="style14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9.xlsx"/><Relationship Id="rId2" Type="http://schemas.microsoft.com/office/2011/relationships/chartColorStyle" Target="colors149.xml"/><Relationship Id="rId1" Type="http://schemas.microsoft.com/office/2011/relationships/chartStyle" Target="style149.xml"/></Relationships>
</file>

<file path=ppt/charts/_rels/chart1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0.xlsx"/><Relationship Id="rId2" Type="http://schemas.microsoft.com/office/2011/relationships/chartColorStyle" Target="colors150.xml"/><Relationship Id="rId1" Type="http://schemas.microsoft.com/office/2011/relationships/chartStyle" Target="style150.xml"/></Relationships>
</file>

<file path=ppt/charts/_rels/chart1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1.xlsx"/><Relationship Id="rId2" Type="http://schemas.microsoft.com/office/2011/relationships/chartColorStyle" Target="colors151.xml"/><Relationship Id="rId1" Type="http://schemas.microsoft.com/office/2011/relationships/chartStyle" Target="style151.xml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2.xlsx"/><Relationship Id="rId2" Type="http://schemas.microsoft.com/office/2011/relationships/chartColorStyle" Target="colors152.xml"/><Relationship Id="rId1" Type="http://schemas.microsoft.com/office/2011/relationships/chartStyle" Target="style152.xml"/></Relationships>
</file>

<file path=ppt/charts/_rels/chart1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3.xlsx"/><Relationship Id="rId2" Type="http://schemas.microsoft.com/office/2011/relationships/chartColorStyle" Target="colors153.xml"/><Relationship Id="rId1" Type="http://schemas.microsoft.com/office/2011/relationships/chartStyle" Target="style153.xml"/></Relationships>
</file>

<file path=ppt/charts/_rels/chart1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4.xlsx"/><Relationship Id="rId2" Type="http://schemas.microsoft.com/office/2011/relationships/chartColorStyle" Target="colors154.xml"/><Relationship Id="rId1" Type="http://schemas.microsoft.com/office/2011/relationships/chartStyle" Target="style154.xml"/></Relationships>
</file>

<file path=ppt/charts/_rels/chart1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5.xlsx"/><Relationship Id="rId2" Type="http://schemas.microsoft.com/office/2011/relationships/chartColorStyle" Target="colors155.xml"/><Relationship Id="rId1" Type="http://schemas.microsoft.com/office/2011/relationships/chartStyle" Target="style155.xml"/></Relationships>
</file>

<file path=ppt/charts/_rels/chart1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6.xlsx"/><Relationship Id="rId2" Type="http://schemas.microsoft.com/office/2011/relationships/chartColorStyle" Target="colors156.xml"/><Relationship Id="rId1" Type="http://schemas.microsoft.com/office/2011/relationships/chartStyle" Target="style156.xml"/></Relationships>
</file>

<file path=ppt/charts/_rels/chart1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7.xlsx"/><Relationship Id="rId2" Type="http://schemas.microsoft.com/office/2011/relationships/chartColorStyle" Target="colors157.xml"/><Relationship Id="rId1" Type="http://schemas.microsoft.com/office/2011/relationships/chartStyle" Target="style157.xml"/></Relationships>
</file>

<file path=ppt/charts/_rels/chart1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8.xlsx"/><Relationship Id="rId2" Type="http://schemas.microsoft.com/office/2011/relationships/chartColorStyle" Target="colors158.xml"/><Relationship Id="rId1" Type="http://schemas.microsoft.com/office/2011/relationships/chartStyle" Target="style15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9.xlsx"/><Relationship Id="rId2" Type="http://schemas.microsoft.com/office/2011/relationships/chartColorStyle" Target="colors159.xml"/><Relationship Id="rId1" Type="http://schemas.microsoft.com/office/2011/relationships/chartStyle" Target="style159.xml"/></Relationships>
</file>

<file path=ppt/charts/_rels/chart1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0.xlsx"/><Relationship Id="rId2" Type="http://schemas.microsoft.com/office/2011/relationships/chartColorStyle" Target="colors160.xml"/><Relationship Id="rId1" Type="http://schemas.microsoft.com/office/2011/relationships/chartStyle" Target="style160.xml"/></Relationships>
</file>

<file path=ppt/charts/_rels/chart1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1.xlsx"/><Relationship Id="rId2" Type="http://schemas.microsoft.com/office/2011/relationships/chartColorStyle" Target="colors161.xml"/><Relationship Id="rId1" Type="http://schemas.microsoft.com/office/2011/relationships/chartStyle" Target="style161.xml"/></Relationships>
</file>

<file path=ppt/charts/_rels/chart1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2.xlsx"/><Relationship Id="rId2" Type="http://schemas.microsoft.com/office/2011/relationships/chartColorStyle" Target="colors162.xml"/><Relationship Id="rId1" Type="http://schemas.microsoft.com/office/2011/relationships/chartStyle" Target="style162.xml"/></Relationships>
</file>

<file path=ppt/charts/_rels/chart1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3.xlsx"/><Relationship Id="rId2" Type="http://schemas.microsoft.com/office/2011/relationships/chartColorStyle" Target="colors163.xml"/><Relationship Id="rId1" Type="http://schemas.microsoft.com/office/2011/relationships/chartStyle" Target="style163.xml"/></Relationships>
</file>

<file path=ppt/charts/_rels/chart1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4.xlsx"/><Relationship Id="rId2" Type="http://schemas.microsoft.com/office/2011/relationships/chartColorStyle" Target="colors164.xml"/><Relationship Id="rId1" Type="http://schemas.microsoft.com/office/2011/relationships/chartStyle" Target="style164.xml"/></Relationships>
</file>

<file path=ppt/charts/_rels/chart1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5.xlsx"/><Relationship Id="rId2" Type="http://schemas.microsoft.com/office/2011/relationships/chartColorStyle" Target="colors165.xml"/><Relationship Id="rId1" Type="http://schemas.microsoft.com/office/2011/relationships/chartStyle" Target="style165.xml"/></Relationships>
</file>

<file path=ppt/charts/_rels/chart1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6.xlsx"/><Relationship Id="rId2" Type="http://schemas.microsoft.com/office/2011/relationships/chartColorStyle" Target="colors166.xml"/><Relationship Id="rId1" Type="http://schemas.microsoft.com/office/2011/relationships/chartStyle" Target="style166.xml"/></Relationships>
</file>

<file path=ppt/charts/_rels/chart1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7.xlsx"/><Relationship Id="rId2" Type="http://schemas.microsoft.com/office/2011/relationships/chartColorStyle" Target="colors167.xml"/><Relationship Id="rId1" Type="http://schemas.microsoft.com/office/2011/relationships/chartStyle" Target="style167.xml"/></Relationships>
</file>

<file path=ppt/charts/_rels/chart1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8.xlsx"/><Relationship Id="rId2" Type="http://schemas.microsoft.com/office/2011/relationships/chartColorStyle" Target="colors168.xml"/><Relationship Id="rId1" Type="http://schemas.microsoft.com/office/2011/relationships/chartStyle" Target="style16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9.xlsx"/><Relationship Id="rId2" Type="http://schemas.microsoft.com/office/2011/relationships/chartColorStyle" Target="colors169.xml"/><Relationship Id="rId1" Type="http://schemas.microsoft.com/office/2011/relationships/chartStyle" Target="style169.xml"/></Relationships>
</file>

<file path=ppt/charts/_rels/chart1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0.xlsx"/><Relationship Id="rId2" Type="http://schemas.microsoft.com/office/2011/relationships/chartColorStyle" Target="colors170.xml"/><Relationship Id="rId1" Type="http://schemas.microsoft.com/office/2011/relationships/chartStyle" Target="style170.xml"/></Relationships>
</file>

<file path=ppt/charts/_rels/chart1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1.xlsx"/><Relationship Id="rId2" Type="http://schemas.microsoft.com/office/2011/relationships/chartColorStyle" Target="colors171.xml"/><Relationship Id="rId1" Type="http://schemas.microsoft.com/office/2011/relationships/chartStyle" Target="style171.xml"/></Relationships>
</file>

<file path=ppt/charts/_rels/chart1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2.xlsx"/><Relationship Id="rId2" Type="http://schemas.microsoft.com/office/2011/relationships/chartColorStyle" Target="colors172.xml"/><Relationship Id="rId1" Type="http://schemas.microsoft.com/office/2011/relationships/chartStyle" Target="style172.xml"/></Relationships>
</file>

<file path=ppt/charts/_rels/chart1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3.xlsx"/><Relationship Id="rId2" Type="http://schemas.microsoft.com/office/2011/relationships/chartColorStyle" Target="colors173.xml"/><Relationship Id="rId1" Type="http://schemas.microsoft.com/office/2011/relationships/chartStyle" Target="style173.xml"/></Relationships>
</file>

<file path=ppt/charts/_rels/chart1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4.xlsx"/><Relationship Id="rId2" Type="http://schemas.microsoft.com/office/2011/relationships/chartColorStyle" Target="colors174.xml"/><Relationship Id="rId1" Type="http://schemas.microsoft.com/office/2011/relationships/chartStyle" Target="style174.xml"/></Relationships>
</file>

<file path=ppt/charts/_rels/chart1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5.xlsx"/><Relationship Id="rId2" Type="http://schemas.microsoft.com/office/2011/relationships/chartColorStyle" Target="colors175.xml"/><Relationship Id="rId1" Type="http://schemas.microsoft.com/office/2011/relationships/chartStyle" Target="style175.xml"/></Relationships>
</file>

<file path=ppt/charts/_rels/chart1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6.xlsx"/><Relationship Id="rId2" Type="http://schemas.microsoft.com/office/2011/relationships/chartColorStyle" Target="colors176.xml"/><Relationship Id="rId1" Type="http://schemas.microsoft.com/office/2011/relationships/chartStyle" Target="style176.xml"/></Relationships>
</file>

<file path=ppt/charts/_rels/chart1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7.xlsx"/><Relationship Id="rId2" Type="http://schemas.microsoft.com/office/2011/relationships/chartColorStyle" Target="colors177.xml"/><Relationship Id="rId1" Type="http://schemas.microsoft.com/office/2011/relationships/chartStyle" Target="style177.xml"/></Relationships>
</file>

<file path=ppt/charts/_rels/chart1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8.xlsx"/><Relationship Id="rId2" Type="http://schemas.microsoft.com/office/2011/relationships/chartColorStyle" Target="colors178.xml"/><Relationship Id="rId1" Type="http://schemas.microsoft.com/office/2011/relationships/chartStyle" Target="style17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9.xlsx"/><Relationship Id="rId2" Type="http://schemas.microsoft.com/office/2011/relationships/chartColorStyle" Target="colors179.xml"/><Relationship Id="rId1" Type="http://schemas.microsoft.com/office/2011/relationships/chartStyle" Target="style179.xml"/></Relationships>
</file>

<file path=ppt/charts/_rels/chart1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0.xlsx"/><Relationship Id="rId2" Type="http://schemas.microsoft.com/office/2011/relationships/chartColorStyle" Target="colors180.xml"/><Relationship Id="rId1" Type="http://schemas.microsoft.com/office/2011/relationships/chartStyle" Target="style180.xml"/></Relationships>
</file>

<file path=ppt/charts/_rels/chart1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1.xlsx"/><Relationship Id="rId2" Type="http://schemas.microsoft.com/office/2011/relationships/chartColorStyle" Target="colors181.xml"/><Relationship Id="rId1" Type="http://schemas.microsoft.com/office/2011/relationships/chartStyle" Target="style18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68.8</c:v>
                </c:pt>
                <c:pt idx="1">
                  <c:v>72.900000000000006</c:v>
                </c:pt>
                <c:pt idx="2">
                  <c:v>75.7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1C-4CD3-8548-65A2E1738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128192"/>
        <c:axId val="135129728"/>
      </c:barChart>
      <c:catAx>
        <c:axId val="13512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129728"/>
        <c:crosses val="autoZero"/>
        <c:auto val="1"/>
        <c:lblAlgn val="ctr"/>
        <c:lblOffset val="100"/>
        <c:noMultiLvlLbl val="0"/>
      </c:catAx>
      <c:valAx>
        <c:axId val="13512972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12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94.6</c:v>
                </c:pt>
                <c:pt idx="1">
                  <c:v>92.5</c:v>
                </c:pt>
                <c:pt idx="2">
                  <c:v>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1B-4030-81BB-E23597C1E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926144"/>
        <c:axId val="241927680"/>
      </c:barChart>
      <c:catAx>
        <c:axId val="24192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927680"/>
        <c:crosses val="autoZero"/>
        <c:auto val="1"/>
        <c:lblAlgn val="ctr"/>
        <c:lblOffset val="100"/>
        <c:noMultiLvlLbl val="0"/>
      </c:catAx>
      <c:valAx>
        <c:axId val="24192768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92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D3CB0C7-5185-4C96-924A-597555684A2E}" type="VALUE">
                      <a:rPr lang="en-US">
                        <a:solidFill>
                          <a:srgbClr val="FA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49-472B-9DB5-5F541387E2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7E95994-B50F-48BE-8D4D-2DBB6EC07209}" type="VALUE">
                      <a:rPr lang="en-US">
                        <a:solidFill>
                          <a:srgbClr val="FA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49-472B-9DB5-5F541387E2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9BA1E0D-074C-49E1-8E0B-26958378A324}" type="VALUE">
                      <a:rPr lang="en-US">
                        <a:solidFill>
                          <a:srgbClr val="FA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49-472B-9DB5-5F541387E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42.9</c:v>
                </c:pt>
                <c:pt idx="1">
                  <c:v>43.1</c:v>
                </c:pt>
                <c:pt idx="2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C-45D8-8A44-B13CBE181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494272"/>
        <c:axId val="285500160"/>
      </c:barChart>
      <c:catAx>
        <c:axId val="28549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500160"/>
        <c:crosses val="autoZero"/>
        <c:auto val="1"/>
        <c:lblAlgn val="ctr"/>
        <c:lblOffset val="100"/>
        <c:noMultiLvlLbl val="0"/>
      </c:catAx>
      <c:valAx>
        <c:axId val="28550016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49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8233082589115E-2"/>
          <c:y val="5.6971783156222353E-2"/>
          <c:w val="0.8843699945595346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D87ABF-1516-463E-9EF3-8D85998E0F7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EA-4436-B151-8F9D1A17D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</c:v>
                </c:pt>
                <c:pt idx="1">
                  <c:v>78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9-4DDE-A691-4CFE28ABA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223552"/>
        <c:axId val="285249920"/>
      </c:barChart>
      <c:catAx>
        <c:axId val="28522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249920"/>
        <c:crosses val="autoZero"/>
        <c:auto val="1"/>
        <c:lblAlgn val="ctr"/>
        <c:lblOffset val="100"/>
        <c:noMultiLvlLbl val="0"/>
      </c:catAx>
      <c:valAx>
        <c:axId val="28524992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22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24EADBB-2CA1-45E7-AB89-E4032FFE615D}" type="VALUE">
                      <a:rPr lang="en-US">
                        <a:solidFill>
                          <a:srgbClr val="FA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718-4F9A-B538-E5A782C50E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BB24B1E-3407-475C-9523-EA3FC6C4AB88}" type="VALUE">
                      <a:rPr lang="en-US">
                        <a:solidFill>
                          <a:srgbClr val="FA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18-4F9A-B538-E5A782C50E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5E48908-9CC9-4A4E-A838-478A3A421DC2}" type="VALUE">
                      <a:rPr lang="en-US">
                        <a:solidFill>
                          <a:srgbClr val="FA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18-4F9A-B538-E5A782C50E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37.700000000000003</c:v>
                </c:pt>
                <c:pt idx="1">
                  <c:v>43.6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9-48DC-BE5F-FB945D306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273472"/>
        <c:axId val="285275264"/>
      </c:barChart>
      <c:catAx>
        <c:axId val="28527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275264"/>
        <c:crosses val="autoZero"/>
        <c:auto val="1"/>
        <c:lblAlgn val="ctr"/>
        <c:lblOffset val="100"/>
        <c:noMultiLvlLbl val="0"/>
      </c:catAx>
      <c:valAx>
        <c:axId val="28527526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27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A02FEB-D50D-4F57-9D6D-9E6756486AFA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EE-4CDF-8FD7-D2D51D6248A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24B-48AC-BD67-F47197D96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</c:v>
                </c:pt>
                <c:pt idx="1">
                  <c:v>13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A-49DB-B386-49DEC3534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988224"/>
        <c:axId val="247989760"/>
      </c:barChart>
      <c:catAx>
        <c:axId val="24798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989760"/>
        <c:crosses val="autoZero"/>
        <c:auto val="1"/>
        <c:lblAlgn val="ctr"/>
        <c:lblOffset val="100"/>
        <c:noMultiLvlLbl val="0"/>
      </c:catAx>
      <c:valAx>
        <c:axId val="24798976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98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7F8A73-07D8-4F34-86EE-A31574BA1483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1DC-44BC-B174-8BF323CDFC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62.3</c:v>
                </c:pt>
                <c:pt idx="1">
                  <c:v>19.399999999999999</c:v>
                </c:pt>
                <c:pt idx="2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8-4ECC-8159-E63D0C405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462592"/>
        <c:axId val="250464128"/>
      </c:barChart>
      <c:catAx>
        <c:axId val="25046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464128"/>
        <c:crosses val="autoZero"/>
        <c:auto val="1"/>
        <c:lblAlgn val="ctr"/>
        <c:lblOffset val="100"/>
        <c:noMultiLvlLbl val="0"/>
      </c:catAx>
      <c:valAx>
        <c:axId val="25046412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46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</c:v>
                </c:pt>
                <c:pt idx="1">
                  <c:v>99</c:v>
                </c:pt>
                <c:pt idx="2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6-49DC-A87A-0779BC8DA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164544"/>
        <c:axId val="251166080"/>
      </c:barChart>
      <c:catAx>
        <c:axId val="25116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166080"/>
        <c:crosses val="autoZero"/>
        <c:auto val="1"/>
        <c:lblAlgn val="ctr"/>
        <c:lblOffset val="100"/>
        <c:noMultiLvlLbl val="0"/>
      </c:catAx>
      <c:valAx>
        <c:axId val="25116608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16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83.2</c:v>
                </c:pt>
                <c:pt idx="1">
                  <c:v>86.1</c:v>
                </c:pt>
                <c:pt idx="2">
                  <c:v>73.599999999999994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3-442D-94E6-32CB6AD44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2230272"/>
        <c:axId val="252248448"/>
      </c:barChart>
      <c:catAx>
        <c:axId val="25223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248448"/>
        <c:crosses val="autoZero"/>
        <c:auto val="1"/>
        <c:lblAlgn val="ctr"/>
        <c:lblOffset val="100"/>
        <c:noMultiLvlLbl val="0"/>
      </c:catAx>
      <c:valAx>
        <c:axId val="25224844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23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</c:v>
                </c:pt>
                <c:pt idx="1">
                  <c:v>38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F-4638-AC01-F2B196871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2276096"/>
        <c:axId val="252294272"/>
      </c:barChart>
      <c:catAx>
        <c:axId val="25227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294272"/>
        <c:crosses val="autoZero"/>
        <c:auto val="1"/>
        <c:lblAlgn val="ctr"/>
        <c:lblOffset val="100"/>
        <c:noMultiLvlLbl val="0"/>
      </c:catAx>
      <c:valAx>
        <c:axId val="25229427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27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83.7</c:v>
                </c:pt>
                <c:pt idx="1">
                  <c:v>82.6</c:v>
                </c:pt>
                <c:pt idx="2">
                  <c:v>90.2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B-46C8-99C4-00917C667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233920"/>
        <c:axId val="287235456"/>
      </c:barChart>
      <c:catAx>
        <c:axId val="2872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235456"/>
        <c:crosses val="autoZero"/>
        <c:auto val="1"/>
        <c:lblAlgn val="ctr"/>
        <c:lblOffset val="100"/>
        <c:noMultiLvlLbl val="0"/>
      </c:catAx>
      <c:valAx>
        <c:axId val="28723545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2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</c:v>
                </c:pt>
                <c:pt idx="1">
                  <c:v>40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D-4C13-9F15-DB011928F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261056"/>
        <c:axId val="287262592"/>
      </c:barChart>
      <c:catAx>
        <c:axId val="28726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262592"/>
        <c:crosses val="autoZero"/>
        <c:auto val="1"/>
        <c:lblAlgn val="ctr"/>
        <c:lblOffset val="100"/>
        <c:noMultiLvlLbl val="0"/>
      </c:catAx>
      <c:valAx>
        <c:axId val="28726259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26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59-452D-912C-F970B3E6DE2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59-452D-912C-F970B3E6DE2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59-452D-912C-F970B3E6D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418</c:v>
                </c:pt>
                <c:pt idx="1">
                  <c:v>424</c:v>
                </c:pt>
                <c:pt idx="2">
                  <c:v>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59-452D-912C-F970B3E6D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695040"/>
        <c:axId val="244696576"/>
      </c:barChart>
      <c:catAx>
        <c:axId val="2446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696576"/>
        <c:crosses val="autoZero"/>
        <c:auto val="1"/>
        <c:lblAlgn val="ctr"/>
        <c:lblOffset val="100"/>
        <c:noMultiLvlLbl val="0"/>
      </c:catAx>
      <c:valAx>
        <c:axId val="244696576"/>
        <c:scaling>
          <c:orientation val="minMax"/>
          <c:max val="49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69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82.6</c:v>
                </c:pt>
                <c:pt idx="1">
                  <c:v>80</c:v>
                </c:pt>
                <c:pt idx="2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7-4C42-9CD9-3739157B1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341184"/>
        <c:axId val="287342976"/>
      </c:barChart>
      <c:catAx>
        <c:axId val="28734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342976"/>
        <c:crosses val="autoZero"/>
        <c:auto val="1"/>
        <c:lblAlgn val="ctr"/>
        <c:lblOffset val="100"/>
        <c:noMultiLvlLbl val="0"/>
      </c:catAx>
      <c:valAx>
        <c:axId val="28734297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34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1535378000582"/>
          <c:y val="3.8451961661052997E-2"/>
          <c:w val="0.7917988888662121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134</c:v>
                </c:pt>
                <c:pt idx="1">
                  <c:v>150</c:v>
                </c:pt>
                <c:pt idx="2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4-4FBF-9150-9DB3A1B58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340800"/>
        <c:axId val="135342336"/>
      </c:barChart>
      <c:catAx>
        <c:axId val="1353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342336"/>
        <c:crosses val="autoZero"/>
        <c:auto val="1"/>
        <c:lblAlgn val="ctr"/>
        <c:lblOffset val="100"/>
        <c:noMultiLvlLbl val="0"/>
      </c:catAx>
      <c:valAx>
        <c:axId val="13534233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3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6444839190403"/>
          <c:y val="6.0955816207444426E-2"/>
          <c:w val="0.75797906176392438"/>
          <c:h val="0.68594678172238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49.8</c:v>
                </c:pt>
                <c:pt idx="1">
                  <c:v>53.6</c:v>
                </c:pt>
                <c:pt idx="2">
                  <c:v>58.2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1-43DE-91F7-A82C89B3F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400448"/>
        <c:axId val="135410432"/>
      </c:barChart>
      <c:catAx>
        <c:axId val="13540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410432"/>
        <c:crosses val="autoZero"/>
        <c:auto val="1"/>
        <c:lblAlgn val="ctr"/>
        <c:lblOffset val="100"/>
        <c:noMultiLvlLbl val="0"/>
      </c:catAx>
      <c:valAx>
        <c:axId val="13541043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40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55-440E-B320-AB265C1980E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55-440E-B320-AB265C1980E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55-440E-B320-AB265C198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183</c:v>
                </c:pt>
                <c:pt idx="1">
                  <c:v>160</c:v>
                </c:pt>
                <c:pt idx="2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55-440E-B320-AB265C198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912064"/>
        <c:axId val="237914752"/>
      </c:barChart>
      <c:catAx>
        <c:axId val="23791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914752"/>
        <c:crosses val="autoZero"/>
        <c:auto val="1"/>
        <c:lblAlgn val="ctr"/>
        <c:lblOffset val="100"/>
        <c:noMultiLvlLbl val="0"/>
      </c:catAx>
      <c:valAx>
        <c:axId val="23791475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9120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F-4FB0-8B07-E4337531C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6"/>
        <c:axId val="251026432"/>
        <c:axId val="251028224"/>
      </c:barChart>
      <c:catAx>
        <c:axId val="25102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028224"/>
        <c:crosses val="autoZero"/>
        <c:auto val="1"/>
        <c:lblAlgn val="ctr"/>
        <c:lblOffset val="100"/>
        <c:noMultiLvlLbl val="0"/>
      </c:catAx>
      <c:valAx>
        <c:axId val="25102822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02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8ED502B0-4B04-4C73-86C5-C09AE58F0B6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D3-4705-A465-7EC047658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</c:v>
                </c:pt>
                <c:pt idx="1">
                  <c:v>46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E-4EAC-9976-97A3A225F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934016"/>
        <c:axId val="256586496"/>
      </c:barChart>
      <c:catAx>
        <c:axId val="25493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586496"/>
        <c:crosses val="autoZero"/>
        <c:auto val="1"/>
        <c:lblAlgn val="ctr"/>
        <c:lblOffset val="100"/>
        <c:noMultiLvlLbl val="0"/>
      </c:catAx>
      <c:valAx>
        <c:axId val="25658649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93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42AF0AA-C64E-449D-B5AE-1BF5F3FF0A91}" type="VALUE">
                      <a:rPr lang="en-US">
                        <a:solidFill>
                          <a:srgbClr val="FA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E4C-4A2A-8ACD-1F8626FC54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DD8C7F1-106B-45B9-A5B3-5A26A53C7B0B}" type="VALUE">
                      <a:rPr lang="en-US">
                        <a:solidFill>
                          <a:srgbClr val="FA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4C-4A2A-8ACD-1F8626FC546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CEFB84-0A46-4E96-B52E-D7EB1657271B}" type="VALUE">
                      <a:rPr lang="en-US">
                        <a:solidFill>
                          <a:srgbClr val="FA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E4C-4A2A-8ACD-1F8626FC54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50.5</c:v>
                </c:pt>
                <c:pt idx="1">
                  <c:v>53.5</c:v>
                </c:pt>
                <c:pt idx="2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B-48FD-895D-A96F01461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622592"/>
        <c:axId val="256624128"/>
      </c:barChart>
      <c:catAx>
        <c:axId val="25662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624128"/>
        <c:crosses val="autoZero"/>
        <c:auto val="1"/>
        <c:lblAlgn val="ctr"/>
        <c:lblOffset val="100"/>
        <c:noMultiLvlLbl val="0"/>
      </c:catAx>
      <c:valAx>
        <c:axId val="25662412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62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</c:v>
                </c:pt>
                <c:pt idx="1">
                  <c:v>78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9-454C-8292-D72B24D8D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345216"/>
        <c:axId val="258347008"/>
      </c:barChart>
      <c:catAx>
        <c:axId val="2583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347008"/>
        <c:crosses val="autoZero"/>
        <c:auto val="1"/>
        <c:lblAlgn val="ctr"/>
        <c:lblOffset val="100"/>
        <c:noMultiLvlLbl val="0"/>
      </c:catAx>
      <c:valAx>
        <c:axId val="25834700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34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A298C7-D8B7-4EE0-976C-6859CA21FE3C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7FF-420A-B9EB-FE1C624B9E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E38FDAB-7AC5-4AAE-A6A6-42827466F93A}" type="VALUE">
                      <a:rPr lang="en-US">
                        <a:solidFill>
                          <a:srgbClr val="FA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E59-46EB-9EDC-056BD27F80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66.400000000000006</c:v>
                </c:pt>
                <c:pt idx="1">
                  <c:v>57.4</c:v>
                </c:pt>
                <c:pt idx="2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4-435E-9068-270018FCB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382464"/>
        <c:axId val="258396544"/>
      </c:barChart>
      <c:catAx>
        <c:axId val="25838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396544"/>
        <c:crosses val="autoZero"/>
        <c:auto val="1"/>
        <c:lblAlgn val="ctr"/>
        <c:lblOffset val="100"/>
        <c:noMultiLvlLbl val="0"/>
      </c:catAx>
      <c:valAx>
        <c:axId val="25839654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38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FE-4188-902A-3C73ADEFF3E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FE-4188-902A-3C73ADEFF3E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FE-4188-902A-3C73ADEFF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130</c:v>
                </c:pt>
                <c:pt idx="1">
                  <c:v>128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FE-4188-902A-3C73ADEFF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830016"/>
        <c:axId val="288025216"/>
      </c:barChart>
      <c:catAx>
        <c:axId val="28783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025216"/>
        <c:crosses val="autoZero"/>
        <c:auto val="1"/>
        <c:lblAlgn val="ctr"/>
        <c:lblOffset val="100"/>
        <c:noMultiLvlLbl val="0"/>
      </c:catAx>
      <c:valAx>
        <c:axId val="28802521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83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37-4F92-8082-40662412F42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37-4F92-8082-40662412F4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0AB6F5A-882D-43F8-AA86-2E4CEC8E94B1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237-4F92-8082-40662412F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  <c:pt idx="1">
                  <c:v>81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7-4F92-8082-40662412F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986240"/>
        <c:axId val="244987776"/>
      </c:barChart>
      <c:catAx>
        <c:axId val="2449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987776"/>
        <c:crosses val="autoZero"/>
        <c:auto val="1"/>
        <c:lblAlgn val="ctr"/>
        <c:lblOffset val="100"/>
        <c:noMultiLvlLbl val="0"/>
      </c:catAx>
      <c:valAx>
        <c:axId val="24498777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9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DD2C91-64BA-4A0A-A510-39FFA91685C2}" type="VALUE">
                      <a:rPr lang="en-US">
                        <a:solidFill>
                          <a:srgbClr val="FA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1AB-4C7B-A6BF-7E859CE5E55B}"/>
                </c:ext>
              </c:extLst>
            </c:dLbl>
            <c:dLbl>
              <c:idx val="2"/>
              <c:tx>
                <c:rich>
                  <a:bodyPr rot="0" spcFirstLastPara="1" vertOverflow="ellipsis" horzOverflow="clip" vert="horz" wrap="square" lIns="38100" tIns="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B3E77C-7665-4B1E-B956-16F89504A019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b="1">
                          <a:solidFill>
                            <a:srgbClr val="FF000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1B-4F28-92AD-E12D473D32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55.4</c:v>
                </c:pt>
                <c:pt idx="1">
                  <c:v>69.2</c:v>
                </c:pt>
                <c:pt idx="2">
                  <c:v>69.099999999999994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6-4411-A843-6059A8331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6"/>
        <c:axId val="230262272"/>
        <c:axId val="230263808"/>
      </c:barChart>
      <c:catAx>
        <c:axId val="23026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263808"/>
        <c:crosses val="autoZero"/>
        <c:auto val="1"/>
        <c:lblAlgn val="ctr"/>
        <c:lblOffset val="100"/>
        <c:noMultiLvlLbl val="0"/>
      </c:catAx>
      <c:valAx>
        <c:axId val="23026380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26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1534195057989"/>
          <c:y val="4.3556814984525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104</c:v>
                </c:pt>
                <c:pt idx="2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D-4277-B9D6-9C7202EBC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620544"/>
        <c:axId val="288622080"/>
      </c:barChart>
      <c:catAx>
        <c:axId val="2886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622080"/>
        <c:crosses val="autoZero"/>
        <c:auto val="1"/>
        <c:lblAlgn val="ctr"/>
        <c:lblOffset val="100"/>
        <c:noMultiLvlLbl val="0"/>
      </c:catAx>
      <c:valAx>
        <c:axId val="28862208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62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6436496469319"/>
          <c:y val="5.7271565525650242E-2"/>
          <c:w val="0.87893562119119295"/>
          <c:h val="0.68594678172238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B2F2D59-0AD0-4407-9F7C-3BCCDCFA24E7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64-43DC-B131-72F6EC95D1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AC6-4D52-8C71-E49042BA128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AC6-4D52-8C71-E49042BA12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55.6</c:v>
                </c:pt>
                <c:pt idx="1">
                  <c:v>62.3</c:v>
                </c:pt>
                <c:pt idx="2">
                  <c:v>63.4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C3-41FB-A2A2-9C3824960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703232"/>
        <c:axId val="288704768"/>
      </c:barChart>
      <c:catAx>
        <c:axId val="28870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704768"/>
        <c:crosses val="autoZero"/>
        <c:auto val="1"/>
        <c:lblAlgn val="ctr"/>
        <c:lblOffset val="100"/>
        <c:noMultiLvlLbl val="0"/>
      </c:catAx>
      <c:valAx>
        <c:axId val="28870476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70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1535378000582"/>
          <c:y val="3.8451961661052997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51</c:v>
                </c:pt>
                <c:pt idx="1">
                  <c:v>56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2-44CE-94C1-F20ABF428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832320"/>
        <c:axId val="287928704"/>
      </c:barChart>
      <c:catAx>
        <c:axId val="28783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928704"/>
        <c:crosses val="autoZero"/>
        <c:auto val="1"/>
        <c:lblAlgn val="ctr"/>
        <c:lblOffset val="100"/>
        <c:noMultiLvlLbl val="0"/>
      </c:catAx>
      <c:valAx>
        <c:axId val="28792870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83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6436496469319"/>
          <c:y val="5.7271565525650242E-2"/>
          <c:w val="0.87893562119119295"/>
          <c:h val="0.68594678172238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69.900000000000006</c:v>
                </c:pt>
                <c:pt idx="1">
                  <c:v>74.7</c:v>
                </c:pt>
                <c:pt idx="2">
                  <c:v>81.3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1-4814-8B4E-70ACD90A9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888384"/>
        <c:axId val="271889920"/>
      </c:barChart>
      <c:catAx>
        <c:axId val="27188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1889920"/>
        <c:crosses val="autoZero"/>
        <c:auto val="1"/>
        <c:lblAlgn val="ctr"/>
        <c:lblOffset val="100"/>
        <c:noMultiLvlLbl val="0"/>
      </c:catAx>
      <c:valAx>
        <c:axId val="27188992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188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1535378000582"/>
          <c:y val="3.8451961661052997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755555-B2E1-4FB3-9E6F-50C64EFCC7D5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CBB-482B-B62B-F086B89010D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50C-4CC5-9A74-DA65A5217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182</c:v>
                </c:pt>
                <c:pt idx="1">
                  <c:v>160</c:v>
                </c:pt>
                <c:pt idx="2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4-4E1F-8A22-F67FDA129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801280"/>
        <c:axId val="304802816"/>
      </c:barChart>
      <c:catAx>
        <c:axId val="3048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802816"/>
        <c:crosses val="autoZero"/>
        <c:auto val="1"/>
        <c:lblAlgn val="ctr"/>
        <c:lblOffset val="100"/>
        <c:noMultiLvlLbl val="0"/>
      </c:catAx>
      <c:valAx>
        <c:axId val="304802816"/>
        <c:scaling>
          <c:orientation val="minMax"/>
          <c:max val="3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80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33980226418452"/>
          <c:y val="0.90285463624473306"/>
          <c:w val="0.74209669887702245"/>
          <c:h val="6.5256719903962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6436496469319"/>
          <c:y val="5.7271565525650242E-2"/>
          <c:w val="0.87893562119119295"/>
          <c:h val="0.68594678172238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5-477E-BB02-7A862858B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893952"/>
        <c:axId val="304895488"/>
      </c:barChart>
      <c:catAx>
        <c:axId val="30489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895488"/>
        <c:crosses val="autoZero"/>
        <c:auto val="1"/>
        <c:lblAlgn val="ctr"/>
        <c:lblOffset val="100"/>
        <c:noMultiLvlLbl val="0"/>
      </c:catAx>
      <c:valAx>
        <c:axId val="30489548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89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1535378000582"/>
          <c:y val="3.8451961661052997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B6E-4EAB-8784-476730C3B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121</c:v>
                </c:pt>
                <c:pt idx="1">
                  <c:v>114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9-463F-9BB0-6D5CA232F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906176"/>
        <c:axId val="301928448"/>
      </c:barChart>
      <c:catAx>
        <c:axId val="3019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928448"/>
        <c:crosses val="autoZero"/>
        <c:auto val="1"/>
        <c:lblAlgn val="ctr"/>
        <c:lblOffset val="100"/>
        <c:noMultiLvlLbl val="0"/>
      </c:catAx>
      <c:valAx>
        <c:axId val="30192844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9061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33980226418452"/>
          <c:y val="0.90285463624473306"/>
          <c:w val="0.74209669887702245"/>
          <c:h val="6.5256719903962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6432827947076"/>
          <c:y val="4.9838012484891406E-2"/>
          <c:w val="0.87893562119119295"/>
          <c:h val="0.68594678172238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27-4904-BDC8-47EDE6E94D7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27-4904-BDC8-47EDE6E94D7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427-4904-BDC8-47EDE6E94D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60.2</c:v>
                </c:pt>
                <c:pt idx="1">
                  <c:v>62</c:v>
                </c:pt>
                <c:pt idx="2">
                  <c:v>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C-40A5-97F0-B91F112D9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846592"/>
        <c:axId val="288848128"/>
      </c:barChart>
      <c:catAx>
        <c:axId val="2888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848128"/>
        <c:crosses val="autoZero"/>
        <c:auto val="1"/>
        <c:lblAlgn val="ctr"/>
        <c:lblOffset val="100"/>
        <c:noMultiLvlLbl val="0"/>
      </c:catAx>
      <c:valAx>
        <c:axId val="28884812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8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AEA-45D1-B207-DCDC2DA45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104</c:v>
                </c:pt>
                <c:pt idx="1">
                  <c:v>100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A-4A40-BFD6-62CD9F22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388736"/>
        <c:axId val="302404352"/>
      </c:barChart>
      <c:catAx>
        <c:axId val="30238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404352"/>
        <c:crosses val="autoZero"/>
        <c:auto val="1"/>
        <c:lblAlgn val="ctr"/>
        <c:lblOffset val="100"/>
        <c:noMultiLvlLbl val="0"/>
      </c:catAx>
      <c:valAx>
        <c:axId val="30240435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388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82.8</c:v>
                </c:pt>
                <c:pt idx="1">
                  <c:v>85.1</c:v>
                </c:pt>
                <c:pt idx="2">
                  <c:v>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7-4B21-81DC-A486C5AF6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037696"/>
        <c:axId val="245043584"/>
      </c:barChart>
      <c:catAx>
        <c:axId val="24503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043584"/>
        <c:crosses val="autoZero"/>
        <c:auto val="1"/>
        <c:lblAlgn val="ctr"/>
        <c:lblOffset val="100"/>
        <c:noMultiLvlLbl val="0"/>
      </c:catAx>
      <c:valAx>
        <c:axId val="24504358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03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4056C1-1468-4AB1-AFF4-32C4B2586761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889-4D51-946C-3B08C27A63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9836676-43F6-4464-A8F5-D72F6353F9D7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889-4D51-946C-3B08C27A63E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72B-4378-AD26-50FC2CC0D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57.1</c:v>
                </c:pt>
                <c:pt idx="1">
                  <c:v>55.9</c:v>
                </c:pt>
                <c:pt idx="2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E-405D-8401-52408A50C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134976"/>
        <c:axId val="303149056"/>
      </c:barChart>
      <c:catAx>
        <c:axId val="30313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149056"/>
        <c:crosses val="autoZero"/>
        <c:auto val="1"/>
        <c:lblAlgn val="ctr"/>
        <c:lblOffset val="100"/>
        <c:noMultiLvlLbl val="0"/>
      </c:catAx>
      <c:valAx>
        <c:axId val="30314905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13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BF2388-D4F3-430D-854F-D8DB0B3C1CAA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47-4EAB-8512-63280FF9272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187-408A-B086-BBDAA87DA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361</c:v>
                </c:pt>
                <c:pt idx="1">
                  <c:v>343</c:v>
                </c:pt>
                <c:pt idx="2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7-45C8-9BE6-6B5773DFE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853504"/>
        <c:axId val="302867584"/>
      </c:barChart>
      <c:catAx>
        <c:axId val="30285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867584"/>
        <c:crosses val="autoZero"/>
        <c:auto val="1"/>
        <c:lblAlgn val="ctr"/>
        <c:lblOffset val="100"/>
        <c:noMultiLvlLbl val="0"/>
      </c:catAx>
      <c:valAx>
        <c:axId val="30286758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85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65.400000000000006</c:v>
                </c:pt>
                <c:pt idx="1">
                  <c:v>68.5</c:v>
                </c:pt>
                <c:pt idx="2">
                  <c:v>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3-4058-9003-48C0EF79C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342720"/>
        <c:axId val="303344256"/>
      </c:barChart>
      <c:catAx>
        <c:axId val="30334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44256"/>
        <c:crosses val="autoZero"/>
        <c:auto val="1"/>
        <c:lblAlgn val="ctr"/>
        <c:lblOffset val="100"/>
        <c:noMultiLvlLbl val="0"/>
      </c:catAx>
      <c:valAx>
        <c:axId val="30334425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34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319-4580-84B4-30CD5BB84E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278</c:v>
                </c:pt>
                <c:pt idx="1">
                  <c:v>295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A-4A40-BFD6-62CD9F22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485504"/>
        <c:axId val="304487040"/>
      </c:barChart>
      <c:catAx>
        <c:axId val="30448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487040"/>
        <c:crosses val="autoZero"/>
        <c:auto val="1"/>
        <c:lblAlgn val="ctr"/>
        <c:lblOffset val="100"/>
        <c:noMultiLvlLbl val="0"/>
      </c:catAx>
      <c:valAx>
        <c:axId val="30448704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485504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77.7</c:v>
                </c:pt>
                <c:pt idx="1">
                  <c:v>78.7</c:v>
                </c:pt>
                <c:pt idx="2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E-405D-8401-52408A50C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541056"/>
        <c:axId val="304415872"/>
      </c:barChart>
      <c:catAx>
        <c:axId val="30454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415872"/>
        <c:crosses val="autoZero"/>
        <c:auto val="1"/>
        <c:lblAlgn val="ctr"/>
        <c:lblOffset val="100"/>
        <c:noMultiLvlLbl val="0"/>
      </c:catAx>
      <c:valAx>
        <c:axId val="30441587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54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FAE069D-D9FD-4315-847A-27F94540DF77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B2E-4B64-8FDC-764F5C0016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E6EB406-7840-462D-950F-EB4A1A0A5D11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E2B-488F-9BE4-CAE48B4A08E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FE3-4098-9AB2-A670E177A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80</c:v>
                </c:pt>
                <c:pt idx="1">
                  <c:v>63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7-45C8-9BE6-6B5773DFE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615808"/>
        <c:axId val="304617344"/>
      </c:barChart>
      <c:catAx>
        <c:axId val="3046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617344"/>
        <c:crosses val="autoZero"/>
        <c:auto val="1"/>
        <c:lblAlgn val="ctr"/>
        <c:lblOffset val="100"/>
        <c:noMultiLvlLbl val="0"/>
      </c:catAx>
      <c:valAx>
        <c:axId val="30461734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61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54.8</c:v>
                </c:pt>
                <c:pt idx="1">
                  <c:v>55.3</c:v>
                </c:pt>
                <c:pt idx="2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3-4058-9003-48C0EF79C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671360"/>
        <c:axId val="304673152"/>
      </c:barChart>
      <c:catAx>
        <c:axId val="3046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673152"/>
        <c:crosses val="autoZero"/>
        <c:auto val="1"/>
        <c:lblAlgn val="ctr"/>
        <c:lblOffset val="100"/>
        <c:noMultiLvlLbl val="0"/>
      </c:catAx>
      <c:valAx>
        <c:axId val="30467315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67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1535378000582"/>
          <c:y val="3.8451961661052997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</c:v>
                </c:pt>
                <c:pt idx="1">
                  <c:v>81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35-4A01-AF9D-8EF61AD06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626112"/>
        <c:axId val="303627648"/>
      </c:barChart>
      <c:catAx>
        <c:axId val="30362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627648"/>
        <c:crosses val="autoZero"/>
        <c:auto val="1"/>
        <c:lblAlgn val="ctr"/>
        <c:lblOffset val="100"/>
        <c:noMultiLvlLbl val="0"/>
      </c:catAx>
      <c:valAx>
        <c:axId val="30362764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62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6840612294692"/>
          <c:y val="5.7271744606092211E-2"/>
          <c:w val="0.87893562119119295"/>
          <c:h val="0.68594678172238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1405DAF-9394-40F8-B5D9-321D06AE9283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AE2-48C6-BC60-D3FB895718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59.7</c:v>
                </c:pt>
                <c:pt idx="1">
                  <c:v>63.3</c:v>
                </c:pt>
                <c:pt idx="2">
                  <c:v>64.099999999999994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0-4185-A2CC-BA5047864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137344"/>
        <c:axId val="304138880"/>
      </c:barChart>
      <c:catAx>
        <c:axId val="3041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138880"/>
        <c:crosses val="autoZero"/>
        <c:auto val="1"/>
        <c:lblAlgn val="ctr"/>
        <c:lblOffset val="100"/>
        <c:noMultiLvlLbl val="0"/>
      </c:catAx>
      <c:valAx>
        <c:axId val="30413888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13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1535378000582"/>
          <c:y val="3.8451961661052997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FF-4B0D-A8EA-0FE59920EB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</c:v>
                </c:pt>
                <c:pt idx="1">
                  <c:v>46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6-4202-8761-A0CF18189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348160"/>
        <c:axId val="304227072"/>
      </c:barChart>
      <c:catAx>
        <c:axId val="3043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227072"/>
        <c:crosses val="autoZero"/>
        <c:auto val="1"/>
        <c:lblAlgn val="ctr"/>
        <c:lblOffset val="100"/>
        <c:noMultiLvlLbl val="0"/>
      </c:catAx>
      <c:valAx>
        <c:axId val="30422707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34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C256EC7-BC7F-47C7-8CCE-22C6D438AB69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7BA-43D2-871B-3B6A550A58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57DB3E-3D9C-477E-A42A-C9C735918783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BA-43D2-871B-3B6A550A58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BA-43D2-871B-3B6A550A5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59.3</c:v>
                </c:pt>
                <c:pt idx="1">
                  <c:v>60.9</c:v>
                </c:pt>
                <c:pt idx="2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BA-43D2-871B-3B6A550A5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099904"/>
        <c:axId val="245118080"/>
      </c:barChart>
      <c:catAx>
        <c:axId val="24509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118080"/>
        <c:crosses val="autoZero"/>
        <c:auto val="1"/>
        <c:lblAlgn val="ctr"/>
        <c:lblOffset val="100"/>
        <c:noMultiLvlLbl val="0"/>
      </c:catAx>
      <c:valAx>
        <c:axId val="24511808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09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6436496469319"/>
          <c:y val="5.7271565525650242E-2"/>
          <c:w val="0.87893562119119295"/>
          <c:h val="0.68594678172238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11BE9BA-AC1D-499B-B49D-1AAF6AC9809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1A3-48CD-8ECC-02201DCE18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040356-C927-4A03-8EF7-2F0CB456B246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A3-48CD-8ECC-02201DCE183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B4F-41BA-9805-D539C9A95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55.4</c:v>
                </c:pt>
                <c:pt idx="1">
                  <c:v>50.5</c:v>
                </c:pt>
                <c:pt idx="2">
                  <c:v>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5-4111-9F73-AB8C1AB7E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267264"/>
        <c:axId val="304268800"/>
      </c:barChart>
      <c:catAx>
        <c:axId val="3042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268800"/>
        <c:crosses val="autoZero"/>
        <c:auto val="1"/>
        <c:lblAlgn val="ctr"/>
        <c:lblOffset val="100"/>
        <c:noMultiLvlLbl val="0"/>
      </c:catAx>
      <c:valAx>
        <c:axId val="30426880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26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1535378000582"/>
          <c:y val="3.8451961661052997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5E-4DF1-8931-EED5BEB34A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141</c:v>
                </c:pt>
                <c:pt idx="1">
                  <c:v>160</c:v>
                </c:pt>
                <c:pt idx="2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2-4004-866B-7A0C2970F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763584"/>
        <c:axId val="301905024"/>
      </c:barChart>
      <c:catAx>
        <c:axId val="30176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905024"/>
        <c:crosses val="autoZero"/>
        <c:auto val="1"/>
        <c:lblAlgn val="ctr"/>
        <c:lblOffset val="100"/>
        <c:noMultiLvlLbl val="0"/>
      </c:catAx>
      <c:valAx>
        <c:axId val="30190502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7635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6433289932436"/>
          <c:y val="4.3493371011097556E-2"/>
          <c:w val="0.87893562119119295"/>
          <c:h val="0.68594678172238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5D9AA9E-2BC7-42E8-96CF-833E74F15E9A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4A2-475B-A4C7-2A46476EFA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A4DF72-034F-49F9-9E8E-F28E41091B9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A2-475B-A4C7-2A46476EFA0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CD3-4E04-AB0B-A2E89075C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40.1</c:v>
                </c:pt>
                <c:pt idx="1">
                  <c:v>42.1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9E-492F-8949-18FDAFDDE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159168"/>
        <c:axId val="303160704"/>
      </c:barChart>
      <c:catAx>
        <c:axId val="30315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160704"/>
        <c:crosses val="autoZero"/>
        <c:auto val="1"/>
        <c:lblAlgn val="ctr"/>
        <c:lblOffset val="100"/>
        <c:noMultiLvlLbl val="0"/>
      </c:catAx>
      <c:valAx>
        <c:axId val="30316070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15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1223D9-7D1B-4699-BDAD-3E70BE6A2730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582-4FFB-97BE-894ACC7659A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3D4-42D9-B384-F553079E8C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230</c:v>
                </c:pt>
                <c:pt idx="1">
                  <c:v>187</c:v>
                </c:pt>
                <c:pt idx="2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7-4B21-95B1-5E7FF20D6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462464"/>
        <c:axId val="280464000"/>
      </c:barChart>
      <c:catAx>
        <c:axId val="2804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464000"/>
        <c:crosses val="autoZero"/>
        <c:auto val="1"/>
        <c:lblAlgn val="ctr"/>
        <c:lblOffset val="100"/>
        <c:noMultiLvlLbl val="0"/>
      </c:catAx>
      <c:valAx>
        <c:axId val="28046400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4624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B883567-6230-49C9-A8A9-EA1E2E9B211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A0D-4838-A3C2-78770A69353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D6BC444-2E35-42A4-B3CF-4868072DB496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0D-4838-A3C2-78770A693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54.9</c:v>
                </c:pt>
                <c:pt idx="1">
                  <c:v>60.3</c:v>
                </c:pt>
                <c:pt idx="2">
                  <c:v>61.8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6-4518-945F-AD7CE0D6E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287296"/>
        <c:axId val="281289088"/>
      </c:barChart>
      <c:catAx>
        <c:axId val="2812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289088"/>
        <c:crosses val="autoZero"/>
        <c:auto val="1"/>
        <c:lblAlgn val="ctr"/>
        <c:lblOffset val="100"/>
        <c:noMultiLvlLbl val="0"/>
      </c:catAx>
      <c:valAx>
        <c:axId val="28128908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28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A41-4AE2-A551-9AD0B3B2D4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240</c:v>
                </c:pt>
                <c:pt idx="1">
                  <c:v>230</c:v>
                </c:pt>
                <c:pt idx="2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7-4CBD-8369-3852BAB5C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331584"/>
        <c:axId val="281333120"/>
      </c:barChart>
      <c:catAx>
        <c:axId val="28133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333120"/>
        <c:crosses val="autoZero"/>
        <c:auto val="1"/>
        <c:lblAlgn val="ctr"/>
        <c:lblOffset val="100"/>
        <c:noMultiLvlLbl val="0"/>
      </c:catAx>
      <c:valAx>
        <c:axId val="28133312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331584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69.599999999999994</c:v>
                </c:pt>
                <c:pt idx="1">
                  <c:v>69.7</c:v>
                </c:pt>
                <c:pt idx="2">
                  <c:v>75.099999999999994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9-404D-95C6-8213D58AD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403776"/>
        <c:axId val="281405312"/>
      </c:barChart>
      <c:catAx>
        <c:axId val="2814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405312"/>
        <c:crosses val="autoZero"/>
        <c:auto val="1"/>
        <c:lblAlgn val="ctr"/>
        <c:lblOffset val="100"/>
        <c:noMultiLvlLbl val="0"/>
      </c:catAx>
      <c:valAx>
        <c:axId val="28140531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40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419-495B-8473-EBE2BFD07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98</c:v>
                </c:pt>
                <c:pt idx="1">
                  <c:v>108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F-4165-95E4-B3432343C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059712"/>
        <c:axId val="281061248"/>
      </c:barChart>
      <c:catAx>
        <c:axId val="28105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061248"/>
        <c:crosses val="autoZero"/>
        <c:auto val="1"/>
        <c:lblAlgn val="ctr"/>
        <c:lblOffset val="100"/>
        <c:noMultiLvlLbl val="0"/>
      </c:catAx>
      <c:valAx>
        <c:axId val="28106124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0597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51E6E2-8082-44E2-ADDD-06DCD2736C4B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08C-45C3-9178-9AD7F7C70D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DEEF39B-FB79-42B7-A648-71C24778B9BB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08C-45C3-9178-9AD7F7C70D1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02-4E2D-8D39-8FD115353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50.5</c:v>
                </c:pt>
                <c:pt idx="1">
                  <c:v>51.2</c:v>
                </c:pt>
                <c:pt idx="2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0-447C-B225-8F077D3F0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207936"/>
        <c:axId val="281209472"/>
      </c:barChart>
      <c:catAx>
        <c:axId val="28120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209472"/>
        <c:crosses val="autoZero"/>
        <c:auto val="1"/>
        <c:lblAlgn val="ctr"/>
        <c:lblOffset val="100"/>
        <c:noMultiLvlLbl val="0"/>
      </c:catAx>
      <c:valAx>
        <c:axId val="28120947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20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</c:v>
                </c:pt>
                <c:pt idx="1">
                  <c:v>49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F-44CD-98EB-ACA3C8891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148800"/>
        <c:axId val="281220224"/>
      </c:barChart>
      <c:catAx>
        <c:axId val="28114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220224"/>
        <c:crosses val="autoZero"/>
        <c:auto val="1"/>
        <c:lblAlgn val="ctr"/>
        <c:lblOffset val="100"/>
        <c:noMultiLvlLbl val="0"/>
      </c:catAx>
      <c:valAx>
        <c:axId val="28122022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14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5B-4727-A98A-0DE99B75B1E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5B-4727-A98A-0DE99B75B1E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5B-4727-A98A-0DE99B75B1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66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5B-4727-A98A-0DE99B75B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722752"/>
        <c:axId val="123848960"/>
      </c:barChart>
      <c:catAx>
        <c:axId val="12372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848960"/>
        <c:crosses val="autoZero"/>
        <c:auto val="1"/>
        <c:lblAlgn val="ctr"/>
        <c:lblOffset val="100"/>
        <c:noMultiLvlLbl val="0"/>
      </c:catAx>
      <c:valAx>
        <c:axId val="12384896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72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63D7C8A-2E75-41CC-B530-AA412B0837FF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C8E-485D-BFBF-F69D6D279E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1AC8350-F2CB-498B-9D86-FA6A60E31CD5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8E-485D-BFBF-F69D6D279E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D76-45FD-AF1E-35E9B0F2EA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</c:v>
                </c:pt>
                <c:pt idx="1">
                  <c:v>69</c:v>
                </c:pt>
                <c:pt idx="2">
                  <c:v>68.099999999999994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7-46C0-B65E-73FCA20B5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264512"/>
        <c:axId val="281266048"/>
      </c:barChart>
      <c:catAx>
        <c:axId val="28126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266048"/>
        <c:crosses val="autoZero"/>
        <c:auto val="1"/>
        <c:lblAlgn val="ctr"/>
        <c:lblOffset val="100"/>
        <c:noMultiLvlLbl val="0"/>
      </c:catAx>
      <c:valAx>
        <c:axId val="28126604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26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34D-4DBA-9C7C-25744683DC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182</c:v>
                </c:pt>
                <c:pt idx="1">
                  <c:v>157</c:v>
                </c:pt>
                <c:pt idx="2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57-4C51-BA8F-F95ACBACF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908160"/>
        <c:axId val="304927872"/>
      </c:barChart>
      <c:catAx>
        <c:axId val="30490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27872"/>
        <c:crosses val="autoZero"/>
        <c:auto val="1"/>
        <c:lblAlgn val="ctr"/>
        <c:lblOffset val="100"/>
        <c:noMultiLvlLbl val="0"/>
      </c:catAx>
      <c:valAx>
        <c:axId val="30492787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081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72.8</c:v>
                </c:pt>
                <c:pt idx="1">
                  <c:v>74.8</c:v>
                </c:pt>
                <c:pt idx="2">
                  <c:v>69.099999999999994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F-4133-98FB-C732682B4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699520"/>
        <c:axId val="308701056"/>
      </c:barChart>
      <c:catAx>
        <c:axId val="30869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701056"/>
        <c:crosses val="autoZero"/>
        <c:auto val="1"/>
        <c:lblAlgn val="ctr"/>
        <c:lblOffset val="100"/>
        <c:noMultiLvlLbl val="0"/>
      </c:catAx>
      <c:valAx>
        <c:axId val="30870105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69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1DE-4416-B264-122BBA5BF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178</c:v>
                </c:pt>
                <c:pt idx="1">
                  <c:v>169</c:v>
                </c:pt>
                <c:pt idx="2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AE-4938-93FB-D8C5DD9E3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739456"/>
        <c:axId val="311268480"/>
      </c:barChart>
      <c:catAx>
        <c:axId val="30873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1268480"/>
        <c:crosses val="autoZero"/>
        <c:auto val="1"/>
        <c:lblAlgn val="ctr"/>
        <c:lblOffset val="100"/>
        <c:noMultiLvlLbl val="0"/>
      </c:catAx>
      <c:valAx>
        <c:axId val="31126848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73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76.7</c:v>
                </c:pt>
                <c:pt idx="1">
                  <c:v>84.9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1-4279-ABBC-191224043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581120"/>
        <c:axId val="310582656"/>
      </c:barChart>
      <c:catAx>
        <c:axId val="31058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582656"/>
        <c:crosses val="autoZero"/>
        <c:auto val="1"/>
        <c:lblAlgn val="ctr"/>
        <c:lblOffset val="100"/>
        <c:noMultiLvlLbl val="0"/>
      </c:catAx>
      <c:valAx>
        <c:axId val="31058265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58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1535378000582"/>
          <c:y val="3.8451961661052997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73</c:v>
                </c:pt>
                <c:pt idx="1">
                  <c:v>89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0-4C0B-9385-6D162977B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275840"/>
        <c:axId val="282278528"/>
      </c:barChart>
      <c:catAx>
        <c:axId val="28227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278528"/>
        <c:crosses val="autoZero"/>
        <c:auto val="1"/>
        <c:lblAlgn val="ctr"/>
        <c:lblOffset val="100"/>
        <c:noMultiLvlLbl val="0"/>
      </c:catAx>
      <c:valAx>
        <c:axId val="28227852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27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6436496469319"/>
          <c:y val="5.7271565525650242E-2"/>
          <c:w val="0.87893562119119295"/>
          <c:h val="0.68594678172238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CCC30CF-7275-4216-9C16-5CD4E531FF38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ECD-464B-A9CD-8EC2347609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3FCD495-B5F8-4B0B-89A5-AA19415D0C80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834-4395-AEB7-0462A17F131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074363-441A-4148-9B3F-928C7A22B09E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34-4395-AEB7-0462A17F1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45.9</c:v>
                </c:pt>
                <c:pt idx="1">
                  <c:v>80.2</c:v>
                </c:pt>
                <c:pt idx="2">
                  <c:v>81.2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6-419C-99D8-6A4E9DBB3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002560"/>
        <c:axId val="282004096"/>
      </c:barChart>
      <c:catAx>
        <c:axId val="2820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004096"/>
        <c:crosses val="autoZero"/>
        <c:auto val="1"/>
        <c:lblAlgn val="ctr"/>
        <c:lblOffset val="100"/>
        <c:noMultiLvlLbl val="0"/>
      </c:catAx>
      <c:valAx>
        <c:axId val="28200409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00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</c:v>
                </c:pt>
                <c:pt idx="1">
                  <c:v>73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A-4245-9A24-892A0AA1A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512064"/>
        <c:axId val="309513600"/>
      </c:barChart>
      <c:catAx>
        <c:axId val="30951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513600"/>
        <c:crosses val="autoZero"/>
        <c:auto val="1"/>
        <c:lblAlgn val="ctr"/>
        <c:lblOffset val="100"/>
        <c:noMultiLvlLbl val="0"/>
      </c:catAx>
      <c:valAx>
        <c:axId val="30951360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51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57649D4-9B66-4944-9E08-EED42425AB6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129-4299-AC30-D3AAF1D721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CEC389-4E12-4134-BAB0-9CB33934C77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29-4299-AC30-D3AAF1D721C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58F-4D34-A765-B5446F2411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52.4</c:v>
                </c:pt>
                <c:pt idx="1">
                  <c:v>54.9</c:v>
                </c:pt>
                <c:pt idx="2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7-4D81-ADB5-92397A8E8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482048"/>
        <c:axId val="310483584"/>
      </c:barChart>
      <c:catAx>
        <c:axId val="31048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483584"/>
        <c:crosses val="autoZero"/>
        <c:auto val="1"/>
        <c:lblAlgn val="ctr"/>
        <c:lblOffset val="100"/>
        <c:noMultiLvlLbl val="0"/>
      </c:catAx>
      <c:valAx>
        <c:axId val="31048358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48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A9D-4ED4-822F-11C35E4BA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111</c:v>
                </c:pt>
                <c:pt idx="1">
                  <c:v>111</c:v>
                </c:pt>
                <c:pt idx="2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9-40FA-A633-7A754BD5F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335360"/>
        <c:axId val="310336896"/>
      </c:barChart>
      <c:catAx>
        <c:axId val="3103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336896"/>
        <c:crosses val="autoZero"/>
        <c:auto val="1"/>
        <c:lblAlgn val="ctr"/>
        <c:lblOffset val="100"/>
        <c:noMultiLvlLbl val="0"/>
      </c:catAx>
      <c:valAx>
        <c:axId val="31033689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3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EE-4B2E-887A-FF75A172C4C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EE-4B2E-887A-FF75A172C4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B02356D-3D77-4B4E-847B-96D78D3F9E2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4EE-4B2E-887A-FF75A172C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456</c:v>
                </c:pt>
                <c:pt idx="1">
                  <c:v>437</c:v>
                </c:pt>
                <c:pt idx="2">
                  <c:v>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EE-4B2E-887A-FF75A172C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600896"/>
        <c:axId val="145603968"/>
      </c:barChart>
      <c:catAx>
        <c:axId val="14560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03968"/>
        <c:crosses val="autoZero"/>
        <c:auto val="1"/>
        <c:lblAlgn val="ctr"/>
        <c:lblOffset val="100"/>
        <c:noMultiLvlLbl val="0"/>
      </c:catAx>
      <c:valAx>
        <c:axId val="145603968"/>
        <c:scaling>
          <c:orientation val="minMax"/>
          <c:max val="46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0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34AA477C-EC2D-4040-9864-BD8D900192C7}" type="VALUE">
                      <a:rPr lang="en-US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A95-4BEF-B100-18D316178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85.4</c:v>
                </c:pt>
                <c:pt idx="1">
                  <c:v>85.4</c:v>
                </c:pt>
                <c:pt idx="2">
                  <c:v>80.900000000000006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E-40E7-A282-B08FB4960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420608"/>
        <c:axId val="310422144"/>
      </c:barChart>
      <c:catAx>
        <c:axId val="3104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422144"/>
        <c:crosses val="autoZero"/>
        <c:auto val="1"/>
        <c:lblAlgn val="ctr"/>
        <c:lblOffset val="100"/>
        <c:noMultiLvlLbl val="0"/>
      </c:catAx>
      <c:valAx>
        <c:axId val="31042214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42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4A0-408F-8817-7F72D1223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107</c:v>
                </c:pt>
                <c:pt idx="1">
                  <c:v>105</c:v>
                </c:pt>
                <c:pt idx="2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A-4245-9A24-892A0AA1A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333568"/>
        <c:axId val="284370048"/>
      </c:barChart>
      <c:catAx>
        <c:axId val="28433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370048"/>
        <c:crosses val="autoZero"/>
        <c:auto val="1"/>
        <c:lblAlgn val="ctr"/>
        <c:lblOffset val="100"/>
        <c:noMultiLvlLbl val="0"/>
      </c:catAx>
      <c:valAx>
        <c:axId val="28437004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33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74583D-9DD2-4C70-8F27-B7862215B051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788-4469-9FD7-3DBD98928C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08EEDDC-244E-45AD-830C-887F514B5669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88-4469-9FD7-3DBD98928C5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CD5DB6-D3C3-4724-AC8B-8D4C346EA05E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b="1">
                          <a:solidFill>
                            <a:srgbClr val="FF000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77-403A-BCC6-8564D1E218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81.7</c:v>
                </c:pt>
                <c:pt idx="1">
                  <c:v>81.400000000000006</c:v>
                </c:pt>
                <c:pt idx="2">
                  <c:v>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7-4D81-ADB5-92397A8E8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530944"/>
        <c:axId val="284705536"/>
      </c:barChart>
      <c:catAx>
        <c:axId val="28453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705536"/>
        <c:crosses val="autoZero"/>
        <c:auto val="1"/>
        <c:lblAlgn val="ctr"/>
        <c:lblOffset val="100"/>
        <c:noMultiLvlLbl val="0"/>
      </c:catAx>
      <c:valAx>
        <c:axId val="28470553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3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BE8-4081-BF95-CA592072A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</c:v>
                </c:pt>
                <c:pt idx="1">
                  <c:v>85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9-40FA-A633-7A754BD5F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502272"/>
        <c:axId val="302789760"/>
      </c:barChart>
      <c:catAx>
        <c:axId val="3025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789760"/>
        <c:crosses val="autoZero"/>
        <c:auto val="1"/>
        <c:lblAlgn val="ctr"/>
        <c:lblOffset val="100"/>
        <c:noMultiLvlLbl val="0"/>
      </c:catAx>
      <c:valAx>
        <c:axId val="30278976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5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EF098F-08B5-49EF-B615-D45435345D6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8D8-4496-B096-6F1604774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62.9</c:v>
                </c:pt>
                <c:pt idx="1">
                  <c:v>61.6</c:v>
                </c:pt>
                <c:pt idx="2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E-40E7-A282-B08FB4960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505792"/>
        <c:axId val="303772032"/>
      </c:barChart>
      <c:catAx>
        <c:axId val="30350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772032"/>
        <c:crosses val="autoZero"/>
        <c:auto val="1"/>
        <c:lblAlgn val="ctr"/>
        <c:lblOffset val="100"/>
        <c:noMultiLvlLbl val="0"/>
      </c:catAx>
      <c:valAx>
        <c:axId val="30377203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50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1535378000582"/>
          <c:y val="3.8451961661052997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189</c:v>
                </c:pt>
                <c:pt idx="1">
                  <c:v>200</c:v>
                </c:pt>
                <c:pt idx="2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3-4C01-8516-BA889F74E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106176"/>
        <c:axId val="309108096"/>
      </c:barChart>
      <c:catAx>
        <c:axId val="3091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108096"/>
        <c:crosses val="autoZero"/>
        <c:auto val="1"/>
        <c:lblAlgn val="ctr"/>
        <c:lblOffset val="100"/>
        <c:noMultiLvlLbl val="0"/>
      </c:catAx>
      <c:valAx>
        <c:axId val="30910809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1061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33980226418452"/>
          <c:y val="0.90285463624473306"/>
          <c:w val="0.74209669887702245"/>
          <c:h val="6.5256719903962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6436496469319"/>
          <c:y val="5.7271565525650242E-2"/>
          <c:w val="0.87893562119119295"/>
          <c:h val="0.68594678172238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81.5</c:v>
                </c:pt>
                <c:pt idx="1">
                  <c:v>82.3</c:v>
                </c:pt>
                <c:pt idx="2">
                  <c:v>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4-4F84-8537-E09B6D7C5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648832"/>
        <c:axId val="310650368"/>
      </c:barChart>
      <c:catAx>
        <c:axId val="31064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650368"/>
        <c:crosses val="autoZero"/>
        <c:auto val="1"/>
        <c:lblAlgn val="ctr"/>
        <c:lblOffset val="100"/>
        <c:noMultiLvlLbl val="0"/>
      </c:catAx>
      <c:valAx>
        <c:axId val="31065036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64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123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9-434E-A97A-00C595635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881984"/>
        <c:axId val="321883520"/>
      </c:barChart>
      <c:catAx>
        <c:axId val="32188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883520"/>
        <c:crosses val="autoZero"/>
        <c:auto val="1"/>
        <c:lblAlgn val="ctr"/>
        <c:lblOffset val="100"/>
        <c:noMultiLvlLbl val="0"/>
      </c:catAx>
      <c:valAx>
        <c:axId val="32188352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88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174CE6B-6AB9-4322-9418-62820B994117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33A-4E4B-9980-D68B67D4D8C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B8D1F29-F08F-4705-8405-3F33D2C66C60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7BB-4CF2-B497-29142FAF30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5207B07-7E86-48DB-8B68-B519D19A81D6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BB-4CF2-B497-29142FAF3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55.9</c:v>
                </c:pt>
                <c:pt idx="1">
                  <c:v>68.3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98-43D4-8E6B-921A0A6EE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702528"/>
        <c:axId val="321712512"/>
      </c:barChart>
      <c:catAx>
        <c:axId val="32170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712512"/>
        <c:crosses val="autoZero"/>
        <c:auto val="1"/>
        <c:lblAlgn val="ctr"/>
        <c:lblOffset val="100"/>
        <c:noMultiLvlLbl val="0"/>
      </c:catAx>
      <c:valAx>
        <c:axId val="32171251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70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939-422C-B2E7-F2B9BE41E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245</c:v>
                </c:pt>
                <c:pt idx="1">
                  <c:v>224</c:v>
                </c:pt>
                <c:pt idx="2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4-453A-8950-A82994C27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161920"/>
        <c:axId val="308167808"/>
      </c:barChart>
      <c:catAx>
        <c:axId val="30816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167808"/>
        <c:crosses val="autoZero"/>
        <c:auto val="1"/>
        <c:lblAlgn val="ctr"/>
        <c:lblOffset val="100"/>
        <c:noMultiLvlLbl val="0"/>
      </c:catAx>
      <c:valAx>
        <c:axId val="30816780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8161920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95.4</c:v>
                </c:pt>
                <c:pt idx="1">
                  <c:v>94.6</c:v>
                </c:pt>
                <c:pt idx="2">
                  <c:v>97.8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6B-4A6D-B1DA-0138E99E1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480256"/>
        <c:axId val="240481792"/>
      </c:barChart>
      <c:catAx>
        <c:axId val="24048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481792"/>
        <c:crosses val="autoZero"/>
        <c:auto val="1"/>
        <c:lblAlgn val="ctr"/>
        <c:lblOffset val="100"/>
        <c:noMultiLvlLbl val="0"/>
      </c:catAx>
      <c:valAx>
        <c:axId val="24048179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48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CA746E3-E2A5-45E4-8741-CB15E2A17AC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FCE-4F8F-8ECA-BBFCB0DA131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C0A678-BBE8-4EDF-A099-57981D67203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CE-4F8F-8ECA-BBFCB0DA131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A58-47BF-A344-A73DED6314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68.099999999999994</c:v>
                </c:pt>
                <c:pt idx="1">
                  <c:v>66.900000000000006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7-40C6-96CB-347D3C4A4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245824"/>
        <c:axId val="245247360"/>
      </c:barChart>
      <c:catAx>
        <c:axId val="24524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247360"/>
        <c:crosses val="autoZero"/>
        <c:auto val="1"/>
        <c:lblAlgn val="ctr"/>
        <c:lblOffset val="100"/>
        <c:noMultiLvlLbl val="0"/>
      </c:catAx>
      <c:valAx>
        <c:axId val="24524736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24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9EB-415C-A756-CF4245297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149</c:v>
                </c:pt>
                <c:pt idx="1">
                  <c:v>171</c:v>
                </c:pt>
                <c:pt idx="2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6-4F92-8244-667473E13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963456"/>
        <c:axId val="250964992"/>
      </c:barChart>
      <c:catAx>
        <c:axId val="25096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964992"/>
        <c:crosses val="autoZero"/>
        <c:auto val="1"/>
        <c:lblAlgn val="ctr"/>
        <c:lblOffset val="100"/>
        <c:noMultiLvlLbl val="0"/>
      </c:catAx>
      <c:valAx>
        <c:axId val="25096499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96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453A670-85C4-448B-9270-9B6446CFA829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0F8-49A1-9A14-1D202F0AF4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3076889-5FEA-4025-9C9F-2C2708531A0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74C-48FC-8826-10F61AF784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8A86558-47F1-4FA9-9AA1-2825887AB5C1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4C-48FC-8826-10F61AF784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86.6</c:v>
                </c:pt>
                <c:pt idx="1">
                  <c:v>52.3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D-4BBD-BAA5-91AAB495E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881280"/>
        <c:axId val="286882816"/>
      </c:barChart>
      <c:catAx>
        <c:axId val="28688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882816"/>
        <c:crosses val="autoZero"/>
        <c:auto val="1"/>
        <c:lblAlgn val="ctr"/>
        <c:lblOffset val="100"/>
        <c:noMultiLvlLbl val="0"/>
      </c:catAx>
      <c:valAx>
        <c:axId val="28688281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88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126</c:v>
                </c:pt>
                <c:pt idx="1">
                  <c:v>100</c:v>
                </c:pt>
                <c:pt idx="2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1-46BE-824D-A77B70AC2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939776"/>
        <c:axId val="286945664"/>
      </c:barChart>
      <c:catAx>
        <c:axId val="28693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945664"/>
        <c:crosses val="autoZero"/>
        <c:auto val="1"/>
        <c:lblAlgn val="ctr"/>
        <c:lblOffset val="100"/>
        <c:noMultiLvlLbl val="0"/>
      </c:catAx>
      <c:valAx>
        <c:axId val="28694566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9397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8A694C3-BDEE-48C4-A3BE-CD2279E8C30B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146-4F6B-9BB5-E0844D476C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5E31AF-AE7B-42DD-9816-819EB0B8A09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46-4F6B-9BB5-E0844D476C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9D40721-F87B-499F-8CDB-379877BD419D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6D8-488A-9154-8F1227B1E1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58.3</c:v>
                </c:pt>
                <c:pt idx="1">
                  <c:v>53.5</c:v>
                </c:pt>
                <c:pt idx="2">
                  <c:v>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D-41D7-AAE2-7C315FE36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346560"/>
        <c:axId val="279348352"/>
      </c:barChart>
      <c:catAx>
        <c:axId val="27934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348352"/>
        <c:crosses val="autoZero"/>
        <c:auto val="1"/>
        <c:lblAlgn val="ctr"/>
        <c:lblOffset val="100"/>
        <c:noMultiLvlLbl val="0"/>
      </c:catAx>
      <c:valAx>
        <c:axId val="27934835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34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844-42A3-8970-ECFC97D0BC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</c:v>
                </c:pt>
                <c:pt idx="1">
                  <c:v>50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F-4F39-9D48-F8DD7059C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303680"/>
        <c:axId val="279305216"/>
      </c:barChart>
      <c:catAx>
        <c:axId val="27930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305216"/>
        <c:crosses val="autoZero"/>
        <c:auto val="1"/>
        <c:lblAlgn val="ctr"/>
        <c:lblOffset val="100"/>
        <c:noMultiLvlLbl val="0"/>
      </c:catAx>
      <c:valAx>
        <c:axId val="27930521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30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56000C5-46B9-491A-A9FB-6DE8085A9809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FAB-4451-9675-121BD2F7668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74B7BE6-4EE4-4BCF-B5FE-ACA6487E090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AB-4451-9675-121BD2F7668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D63AD9-73D9-4740-8632-1FFA2BE09738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FAB-4451-9675-121BD2F766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51.9</c:v>
                </c:pt>
                <c:pt idx="1">
                  <c:v>55.6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0-4B45-ABEB-A2B03B6F2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029504"/>
        <c:axId val="288362496"/>
      </c:barChart>
      <c:catAx>
        <c:axId val="28702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362496"/>
        <c:crosses val="autoZero"/>
        <c:auto val="1"/>
        <c:lblAlgn val="ctr"/>
        <c:lblOffset val="100"/>
        <c:noMultiLvlLbl val="0"/>
      </c:catAx>
      <c:valAx>
        <c:axId val="28836249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02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194</c:v>
                </c:pt>
                <c:pt idx="1">
                  <c:v>273</c:v>
                </c:pt>
                <c:pt idx="2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4-4DAC-8D56-49EC171D0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338816"/>
        <c:axId val="324340352"/>
      </c:barChart>
      <c:catAx>
        <c:axId val="32433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340352"/>
        <c:crosses val="autoZero"/>
        <c:auto val="1"/>
        <c:lblAlgn val="ctr"/>
        <c:lblOffset val="100"/>
        <c:noMultiLvlLbl val="0"/>
      </c:catAx>
      <c:valAx>
        <c:axId val="32434035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33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B6B36D5-2E00-4EB4-8845-88F294A45EB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47-480D-B73D-1403FCF025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5653E97-9FAE-4198-A969-DE84E0A875E6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847-480D-B73D-1403FCF0257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4E1-49D3-BC51-2BC167B0D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</c:v>
                </c:pt>
                <c:pt idx="1">
                  <c:v>42.7</c:v>
                </c:pt>
                <c:pt idx="2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F-4E09-9283-CE4E4E513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334912"/>
        <c:axId val="325337472"/>
      </c:barChart>
      <c:catAx>
        <c:axId val="32533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337472"/>
        <c:crosses val="autoZero"/>
        <c:auto val="1"/>
        <c:lblAlgn val="ctr"/>
        <c:lblOffset val="100"/>
        <c:noMultiLvlLbl val="0"/>
      </c:catAx>
      <c:valAx>
        <c:axId val="32533747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33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320</c:v>
                </c:pt>
                <c:pt idx="1">
                  <c:v>320</c:v>
                </c:pt>
                <c:pt idx="2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3-4E49-8410-FA94632E1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804416"/>
        <c:axId val="325805952"/>
      </c:barChart>
      <c:catAx>
        <c:axId val="3258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805952"/>
        <c:crosses val="autoZero"/>
        <c:auto val="1"/>
        <c:lblAlgn val="ctr"/>
        <c:lblOffset val="100"/>
        <c:noMultiLvlLbl val="0"/>
      </c:catAx>
      <c:valAx>
        <c:axId val="32580595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80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C797FCE-DA66-441C-9E0A-1E838CDCE2D0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DF4-41B3-A733-E6CC52C9CF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0852D1-D222-4A3F-A2D9-69E9D3CABBA4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F4-41B3-A733-E6CC52C9CF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DF4-41B3-A733-E6CC52C9CF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</c:v>
                </c:pt>
                <c:pt idx="1">
                  <c:v>30.2</c:v>
                </c:pt>
                <c:pt idx="2">
                  <c:v>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F4-41B3-A733-E6CC52C9C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793472"/>
        <c:axId val="240795008"/>
      </c:barChart>
      <c:catAx>
        <c:axId val="2407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795008"/>
        <c:crosses val="autoZero"/>
        <c:auto val="1"/>
        <c:lblAlgn val="ctr"/>
        <c:lblOffset val="100"/>
        <c:noMultiLvlLbl val="0"/>
      </c:catAx>
      <c:valAx>
        <c:axId val="24079500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7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8264898717970595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33-40D1-BBF5-B7349C435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9-4612-96C0-9DE3952D4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280320"/>
        <c:axId val="324281856"/>
      </c:barChart>
      <c:catAx>
        <c:axId val="3242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81856"/>
        <c:crosses val="autoZero"/>
        <c:auto val="1"/>
        <c:lblAlgn val="ctr"/>
        <c:lblOffset val="100"/>
        <c:noMultiLvlLbl val="0"/>
      </c:catAx>
      <c:valAx>
        <c:axId val="32428185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8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4446760106771"/>
          <c:y val="3.3822006287260661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201</c:v>
                </c:pt>
                <c:pt idx="1">
                  <c:v>178</c:v>
                </c:pt>
                <c:pt idx="2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A-4107-AC63-E0A142BD4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176768"/>
        <c:axId val="286178304"/>
      </c:barChart>
      <c:catAx>
        <c:axId val="2861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178304"/>
        <c:crosses val="autoZero"/>
        <c:auto val="1"/>
        <c:lblAlgn val="ctr"/>
        <c:lblOffset val="100"/>
        <c:noMultiLvlLbl val="0"/>
      </c:catAx>
      <c:valAx>
        <c:axId val="28617830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17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BF69A1A-3DFD-498D-9B2C-EC60F1E481CD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1FB-4DAA-BA05-43D561AB5C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C47ADF4-F1CF-4FE9-A6D7-030CEF87F1F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A03-478C-99A3-8D6209A8CB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A236CBC-FDDD-4775-B8C3-25B6701C487B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FB-4DAA-BA05-43D561AB5C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61.5</c:v>
                </c:pt>
                <c:pt idx="1">
                  <c:v>56</c:v>
                </c:pt>
                <c:pt idx="2">
                  <c:v>69.900000000000006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1-4334-919C-FBFEBAF85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075136"/>
        <c:axId val="286097408"/>
      </c:barChart>
      <c:catAx>
        <c:axId val="28607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097408"/>
        <c:crosses val="autoZero"/>
        <c:auto val="1"/>
        <c:lblAlgn val="ctr"/>
        <c:lblOffset val="100"/>
        <c:noMultiLvlLbl val="0"/>
      </c:catAx>
      <c:valAx>
        <c:axId val="28609740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07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44-43C0-8C3C-854D85349E1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44-43C0-8C3C-854D85349E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DF08E53-E8C0-49F8-A8F3-FE2AAC98B33B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844-43C0-8C3C-854D85349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75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44-43C0-8C3C-854D85349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308800"/>
        <c:axId val="241444352"/>
      </c:barChart>
      <c:catAx>
        <c:axId val="2413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444352"/>
        <c:crosses val="autoZero"/>
        <c:auto val="1"/>
        <c:lblAlgn val="ctr"/>
        <c:lblOffset val="100"/>
        <c:noMultiLvlLbl val="0"/>
      </c:catAx>
      <c:valAx>
        <c:axId val="24144435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30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437</c:v>
                </c:pt>
                <c:pt idx="1">
                  <c:v>470</c:v>
                </c:pt>
                <c:pt idx="2">
                  <c:v>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E-4004-98AB-6E136EEAB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584128"/>
        <c:axId val="145585664"/>
      </c:barChart>
      <c:catAx>
        <c:axId val="14558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85664"/>
        <c:crosses val="autoZero"/>
        <c:auto val="1"/>
        <c:lblAlgn val="ctr"/>
        <c:lblOffset val="100"/>
        <c:noMultiLvlLbl val="0"/>
      </c:catAx>
      <c:valAx>
        <c:axId val="145585664"/>
        <c:scaling>
          <c:orientation val="minMax"/>
          <c:max val="49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EB3614E-11BF-49C5-A51A-AA048B53D9C1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7DD-42D0-8388-FA0A3C62A4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A07725-0204-43B4-8A61-EF1124355F5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DD-42D0-8388-FA0A3C62A4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E73BC1-EB98-4A74-8AF1-83349E7BBB9D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7DD-42D0-8388-FA0A3C62A4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53.3</c:v>
                </c:pt>
                <c:pt idx="1">
                  <c:v>54.3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DD-42D0-8388-FA0A3C62A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631232"/>
        <c:axId val="241632768"/>
      </c:barChart>
      <c:catAx>
        <c:axId val="2416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632768"/>
        <c:crosses val="autoZero"/>
        <c:auto val="1"/>
        <c:lblAlgn val="ctr"/>
        <c:lblOffset val="100"/>
        <c:noMultiLvlLbl val="0"/>
      </c:catAx>
      <c:valAx>
        <c:axId val="24163276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63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59-452D-912C-F970B3E6DE2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59-452D-912C-F970B3E6DE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3FDA0CB-5C17-4BC6-B903-919472E3BD4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D59-452D-912C-F970B3E6D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133</c:v>
                </c:pt>
                <c:pt idx="1">
                  <c:v>127</c:v>
                </c:pt>
                <c:pt idx="2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59-452D-912C-F970B3E6D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002432"/>
        <c:axId val="246003968"/>
      </c:barChart>
      <c:catAx>
        <c:axId val="2460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003968"/>
        <c:crosses val="autoZero"/>
        <c:auto val="1"/>
        <c:lblAlgn val="ctr"/>
        <c:lblOffset val="100"/>
        <c:noMultiLvlLbl val="0"/>
      </c:catAx>
      <c:valAx>
        <c:axId val="246003968"/>
        <c:scaling>
          <c:orientation val="minMax"/>
          <c:max val="19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00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9-4496-BFE1-A831295C724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9-4496-BFE1-A831295C72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43425E-0603-4327-835A-0BADC287D287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039-4496-BFE1-A831295C72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182</c:v>
                </c:pt>
                <c:pt idx="1">
                  <c:v>178</c:v>
                </c:pt>
                <c:pt idx="2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39-4496-BFE1-A831295C7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078848"/>
        <c:axId val="246080640"/>
      </c:barChart>
      <c:catAx>
        <c:axId val="24607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080640"/>
        <c:crosses val="autoZero"/>
        <c:auto val="1"/>
        <c:lblAlgn val="ctr"/>
        <c:lblOffset val="100"/>
        <c:noMultiLvlLbl val="0"/>
      </c:catAx>
      <c:valAx>
        <c:axId val="246080640"/>
        <c:scaling>
          <c:orientation val="minMax"/>
          <c:max val="19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07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30677168576105"/>
          <c:y val="5.9260264861234722E-2"/>
          <c:w val="0.88657475969172139"/>
          <c:h val="0.67504158957695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A4C-4DBD-AE44-89EB9A1545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93.3</c:v>
                </c:pt>
                <c:pt idx="1">
                  <c:v>92.2</c:v>
                </c:pt>
                <c:pt idx="2">
                  <c:v>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4C-4DBD-AE44-89EB9A154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486912"/>
        <c:axId val="246488448"/>
      </c:barChart>
      <c:catAx>
        <c:axId val="24648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488448"/>
        <c:crosses val="autoZero"/>
        <c:auto val="1"/>
        <c:lblAlgn val="ctr"/>
        <c:lblOffset val="100"/>
        <c:noMultiLvlLbl val="0"/>
      </c:catAx>
      <c:valAx>
        <c:axId val="24648844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48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95.5</c:v>
                </c:pt>
                <c:pt idx="2">
                  <c:v>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E8-41B8-93EB-51F085E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546816"/>
        <c:axId val="246548352"/>
      </c:barChart>
      <c:catAx>
        <c:axId val="24654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548352"/>
        <c:crosses val="autoZero"/>
        <c:auto val="1"/>
        <c:lblAlgn val="ctr"/>
        <c:lblOffset val="100"/>
        <c:noMultiLvlLbl val="0"/>
      </c:catAx>
      <c:valAx>
        <c:axId val="24654835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54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93-4564-A9D2-D36B3049FF5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93-4564-A9D2-D36B3049FF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67B9E03-34F1-4EC3-B35F-A8CF8BAA00E0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C93-4564-A9D2-D36B3049F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258</c:v>
                </c:pt>
                <c:pt idx="1">
                  <c:v>258</c:v>
                </c:pt>
                <c:pt idx="2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3-4564-A9D2-D36B3049F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072256"/>
        <c:axId val="247073792"/>
      </c:barChart>
      <c:catAx>
        <c:axId val="24707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073792"/>
        <c:crosses val="autoZero"/>
        <c:auto val="1"/>
        <c:lblAlgn val="ctr"/>
        <c:lblOffset val="100"/>
        <c:noMultiLvlLbl val="0"/>
      </c:catAx>
      <c:valAx>
        <c:axId val="247073792"/>
        <c:scaling>
          <c:orientation val="minMax"/>
          <c:max val="265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07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D0-4EEB-9205-CA3F6040F36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D0-4EEB-9205-CA3F6040F3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21D069-C3DF-44CA-9EFF-ED0C7DF11DAE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D0-4EEB-9205-CA3F6040F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320</c:v>
                </c:pt>
                <c:pt idx="1">
                  <c:v>320</c:v>
                </c:pt>
                <c:pt idx="2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D0-4EEB-9205-CA3F6040F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113600"/>
        <c:axId val="247115136"/>
      </c:barChart>
      <c:catAx>
        <c:axId val="24711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115136"/>
        <c:crosses val="autoZero"/>
        <c:auto val="1"/>
        <c:lblAlgn val="ctr"/>
        <c:lblOffset val="100"/>
        <c:noMultiLvlLbl val="0"/>
      </c:catAx>
      <c:valAx>
        <c:axId val="247115136"/>
        <c:scaling>
          <c:orientation val="minMax"/>
          <c:max val="34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11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81.599999999999994</c:v>
                </c:pt>
                <c:pt idx="1">
                  <c:v>81.599999999999994</c:v>
                </c:pt>
                <c:pt idx="2">
                  <c:v>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B0-48D8-A122-9B273D91A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464320"/>
        <c:axId val="247465856"/>
      </c:barChart>
      <c:catAx>
        <c:axId val="24746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465856"/>
        <c:crosses val="autoZero"/>
        <c:auto val="1"/>
        <c:lblAlgn val="ctr"/>
        <c:lblOffset val="100"/>
        <c:noMultiLvlLbl val="0"/>
      </c:catAx>
      <c:valAx>
        <c:axId val="24746585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46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48782829811505E-2"/>
          <c:y val="5.1994490142099496E-2"/>
          <c:w val="0.8911709132351614"/>
          <c:h val="0.68581818327518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587-43EE-8E6E-B67E8DA2A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85.3</c:v>
                </c:pt>
                <c:pt idx="1">
                  <c:v>85.3</c:v>
                </c:pt>
                <c:pt idx="2">
                  <c:v>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87-43EE-8E6E-B67E8DA2A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516544"/>
        <c:axId val="247518336"/>
      </c:barChart>
      <c:catAx>
        <c:axId val="24751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518336"/>
        <c:crosses val="autoZero"/>
        <c:auto val="1"/>
        <c:lblAlgn val="ctr"/>
        <c:lblOffset val="100"/>
        <c:noMultiLvlLbl val="0"/>
      </c:catAx>
      <c:valAx>
        <c:axId val="24751833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51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32-497C-A80E-F985CB67BEF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32-497C-A80E-F985CB67BEF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32-497C-A80E-F985CB67B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306</c:v>
                </c:pt>
                <c:pt idx="1">
                  <c:v>326</c:v>
                </c:pt>
                <c:pt idx="2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32-497C-A80E-F985CB67B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585792"/>
        <c:axId val="247591680"/>
      </c:barChart>
      <c:catAx>
        <c:axId val="2475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591680"/>
        <c:crosses val="autoZero"/>
        <c:auto val="1"/>
        <c:lblAlgn val="ctr"/>
        <c:lblOffset val="100"/>
        <c:noMultiLvlLbl val="0"/>
      </c:catAx>
      <c:valAx>
        <c:axId val="247591680"/>
        <c:scaling>
          <c:orientation val="minMax"/>
          <c:max val="34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5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06-44A1-811B-5756B789AB2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06-44A1-811B-5756B789AB2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06-44A1-811B-5756B789A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220</c:v>
                </c:pt>
                <c:pt idx="1">
                  <c:v>230</c:v>
                </c:pt>
                <c:pt idx="2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06-44A1-811B-5756B789A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549184"/>
        <c:axId val="145550720"/>
      </c:barChart>
      <c:catAx>
        <c:axId val="1455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50720"/>
        <c:crosses val="autoZero"/>
        <c:auto val="1"/>
        <c:lblAlgn val="ctr"/>
        <c:lblOffset val="100"/>
        <c:noMultiLvlLbl val="0"/>
      </c:catAx>
      <c:valAx>
        <c:axId val="145550720"/>
        <c:scaling>
          <c:orientation val="minMax"/>
          <c:max val="25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4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EE-4B2E-887A-FF75A172C4C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EE-4B2E-887A-FF75A172C4C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EE-4B2E-887A-FF75A172C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361</c:v>
                </c:pt>
                <c:pt idx="1">
                  <c:v>362</c:v>
                </c:pt>
                <c:pt idx="2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EE-4B2E-887A-FF75A172C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163904"/>
        <c:axId val="247190272"/>
      </c:barChart>
      <c:catAx>
        <c:axId val="2471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190272"/>
        <c:crosses val="autoZero"/>
        <c:auto val="1"/>
        <c:lblAlgn val="ctr"/>
        <c:lblOffset val="100"/>
        <c:noMultiLvlLbl val="0"/>
      </c:catAx>
      <c:valAx>
        <c:axId val="247190272"/>
        <c:scaling>
          <c:orientation val="minMax"/>
          <c:max val="37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16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79.900000000000006</c:v>
                </c:pt>
                <c:pt idx="1">
                  <c:v>80.099999999999994</c:v>
                </c:pt>
                <c:pt idx="2">
                  <c:v>80.099999999999994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31-4CA6-9707-AE393534D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317248"/>
        <c:axId val="241955584"/>
      </c:barChart>
      <c:catAx>
        <c:axId val="2473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955584"/>
        <c:crosses val="autoZero"/>
        <c:auto val="1"/>
        <c:lblAlgn val="ctr"/>
        <c:lblOffset val="100"/>
        <c:noMultiLvlLbl val="0"/>
      </c:catAx>
      <c:valAx>
        <c:axId val="24195558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31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0A7-4B28-8BD9-540E8BF08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78.5</c:v>
                </c:pt>
                <c:pt idx="1">
                  <c:v>79.5</c:v>
                </c:pt>
                <c:pt idx="2">
                  <c:v>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A7-4B28-8BD9-540E8BF08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009984"/>
        <c:axId val="242019712"/>
      </c:barChart>
      <c:catAx>
        <c:axId val="2420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019712"/>
        <c:crosses val="autoZero"/>
        <c:auto val="1"/>
        <c:lblAlgn val="ctr"/>
        <c:lblOffset val="100"/>
        <c:noMultiLvlLbl val="0"/>
      </c:catAx>
      <c:valAx>
        <c:axId val="24201971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0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44-43C0-8C3C-854D85349E1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44-43C0-8C3C-854D85349E1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44-43C0-8C3C-854D85349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519</c:v>
                </c:pt>
                <c:pt idx="1">
                  <c:v>528</c:v>
                </c:pt>
                <c:pt idx="2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44-43C0-8C3C-854D85349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275968"/>
        <c:axId val="258544000"/>
      </c:barChart>
      <c:catAx>
        <c:axId val="25827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544000"/>
        <c:crosses val="autoZero"/>
        <c:auto val="1"/>
        <c:lblAlgn val="ctr"/>
        <c:lblOffset val="100"/>
        <c:noMultiLvlLbl val="0"/>
      </c:catAx>
      <c:valAx>
        <c:axId val="258544000"/>
        <c:scaling>
          <c:orientation val="minMax"/>
          <c:max val="54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27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AA-4F04-9A82-1C3D121B6DC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A-4F04-9A82-1C3D121B6D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E4D9A50-AA27-4F7A-8B82-6604DE37E8A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6AA-4F04-9A82-1C3D121B6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</c:v>
                </c:pt>
                <c:pt idx="1">
                  <c:v>90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AA-4F04-9A82-1C3D121B6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952192"/>
        <c:axId val="258953984"/>
      </c:barChart>
      <c:catAx>
        <c:axId val="25895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953984"/>
        <c:crosses val="autoZero"/>
        <c:auto val="1"/>
        <c:lblAlgn val="ctr"/>
        <c:lblOffset val="100"/>
        <c:noMultiLvlLbl val="0"/>
      </c:catAx>
      <c:valAx>
        <c:axId val="25895398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95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7EE73BC1-EB98-4A74-8AF1-83349E7BBB9D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CCA-45BA-B826-1A4E873F4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86.5</c:v>
                </c:pt>
                <c:pt idx="1">
                  <c:v>86.6</c:v>
                </c:pt>
                <c:pt idx="2">
                  <c:v>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CA-45BA-B826-1A4E873F4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992384"/>
        <c:axId val="260780032"/>
      </c:barChart>
      <c:catAx>
        <c:axId val="25899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780032"/>
        <c:crosses val="autoZero"/>
        <c:auto val="1"/>
        <c:lblAlgn val="ctr"/>
        <c:lblOffset val="100"/>
        <c:noMultiLvlLbl val="0"/>
      </c:catAx>
      <c:valAx>
        <c:axId val="26078003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99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75.400000000000006</c:v>
                </c:pt>
                <c:pt idx="1">
                  <c:v>75.599999999999994</c:v>
                </c:pt>
                <c:pt idx="2">
                  <c:v>75.400000000000006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DA-4666-B805-EA539CC10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907776"/>
        <c:axId val="260909312"/>
      </c:barChart>
      <c:catAx>
        <c:axId val="26090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909312"/>
        <c:crosses val="autoZero"/>
        <c:auto val="1"/>
        <c:lblAlgn val="ctr"/>
        <c:lblOffset val="100"/>
        <c:noMultiLvlLbl val="0"/>
      </c:catAx>
      <c:valAx>
        <c:axId val="26090931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90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32-497C-A80E-F985CB67BEF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32-497C-A80E-F985CB67BEF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32-497C-A80E-F985CB67B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510</c:v>
                </c:pt>
                <c:pt idx="1">
                  <c:v>510</c:v>
                </c:pt>
                <c:pt idx="2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32-497C-A80E-F985CB67B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955136"/>
        <c:axId val="260956928"/>
      </c:barChart>
      <c:catAx>
        <c:axId val="26095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956928"/>
        <c:crosses val="autoZero"/>
        <c:auto val="1"/>
        <c:lblAlgn val="ctr"/>
        <c:lblOffset val="100"/>
        <c:noMultiLvlLbl val="0"/>
      </c:catAx>
      <c:valAx>
        <c:axId val="260956928"/>
        <c:scaling>
          <c:orientation val="minMax"/>
          <c:max val="55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95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A8F-4A0E-9536-403DEDE2B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89.5</c:v>
                </c:pt>
                <c:pt idx="1">
                  <c:v>89.5</c:v>
                </c:pt>
                <c:pt idx="2">
                  <c:v>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8F-4A0E-9536-403DEDE2B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635840"/>
        <c:axId val="257448192"/>
      </c:barChart>
      <c:catAx>
        <c:axId val="25763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448192"/>
        <c:crosses val="autoZero"/>
        <c:auto val="1"/>
        <c:lblAlgn val="ctr"/>
        <c:lblOffset val="100"/>
        <c:noMultiLvlLbl val="0"/>
      </c:catAx>
      <c:valAx>
        <c:axId val="25744819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63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22-4109-BAB8-36096D157F3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22-4109-BAB8-36096D157F3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22-4109-BAB8-36096D157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359</c:v>
                </c:pt>
                <c:pt idx="1">
                  <c:v>359</c:v>
                </c:pt>
                <c:pt idx="2">
                  <c:v>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22-4109-BAB8-36096D157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208832"/>
        <c:axId val="253211776"/>
      </c:barChart>
      <c:catAx>
        <c:axId val="2532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211776"/>
        <c:crosses val="autoZero"/>
        <c:auto val="1"/>
        <c:lblAlgn val="ctr"/>
        <c:lblOffset val="100"/>
        <c:noMultiLvlLbl val="0"/>
      </c:catAx>
      <c:valAx>
        <c:axId val="253211776"/>
        <c:scaling>
          <c:orientation val="minMax"/>
          <c:max val="5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2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4EE7D2-10DF-4227-B49C-FAAF99DAE43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CE-4E6E-80B9-0156FE9A413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3064ED9-C876-45B3-AAEE-8FBA2F777FE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CE-4E6E-80B9-0156FE9A41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CE-4E6E-80B9-0156FE9A4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55.4</c:v>
                </c:pt>
                <c:pt idx="1">
                  <c:v>58.1</c:v>
                </c:pt>
                <c:pt idx="2">
                  <c:v>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CE-4E6E-80B9-0156FE9A4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482560"/>
        <c:axId val="240508928"/>
      </c:barChart>
      <c:catAx>
        <c:axId val="24048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508928"/>
        <c:crosses val="autoZero"/>
        <c:auto val="1"/>
        <c:lblAlgn val="ctr"/>
        <c:lblOffset val="100"/>
        <c:noMultiLvlLbl val="0"/>
      </c:catAx>
      <c:valAx>
        <c:axId val="24050892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48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7EE73BC1-EB98-4A74-8AF1-83349E7BBB9D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FE6-4ED4-A88B-E29C508ED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85.5</c:v>
                </c:pt>
                <c:pt idx="1">
                  <c:v>85.5</c:v>
                </c:pt>
                <c:pt idx="2">
                  <c:v>85.5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E6-4ED4-A88B-E29C508ED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446272"/>
        <c:axId val="257447808"/>
      </c:barChart>
      <c:catAx>
        <c:axId val="25744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447808"/>
        <c:crosses val="autoZero"/>
        <c:auto val="1"/>
        <c:lblAlgn val="ctr"/>
        <c:lblOffset val="100"/>
        <c:noMultiLvlLbl val="0"/>
      </c:catAx>
      <c:valAx>
        <c:axId val="25744780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446272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32-497C-A80E-F985CB67BEF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32-497C-A80E-F985CB67BEF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32-497C-A80E-F985CB67B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339</c:v>
                </c:pt>
                <c:pt idx="1">
                  <c:v>339</c:v>
                </c:pt>
                <c:pt idx="2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32-497C-A80E-F985CB67B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239872"/>
        <c:axId val="254241408"/>
      </c:barChart>
      <c:catAx>
        <c:axId val="25423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241408"/>
        <c:crosses val="autoZero"/>
        <c:auto val="1"/>
        <c:lblAlgn val="ctr"/>
        <c:lblOffset val="100"/>
        <c:noMultiLvlLbl val="0"/>
      </c:catAx>
      <c:valAx>
        <c:axId val="254241408"/>
        <c:scaling>
          <c:orientation val="minMax"/>
          <c:max val="34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23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EE-4B2E-887A-FF75A172C4C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EE-4B2E-887A-FF75A172C4C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EE-4B2E-887A-FF75A172C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310</c:v>
                </c:pt>
                <c:pt idx="1">
                  <c:v>310</c:v>
                </c:pt>
                <c:pt idx="2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EE-4B2E-887A-FF75A172C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563456"/>
        <c:axId val="254564992"/>
      </c:barChart>
      <c:catAx>
        <c:axId val="25456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564992"/>
        <c:crosses val="autoZero"/>
        <c:auto val="1"/>
        <c:lblAlgn val="ctr"/>
        <c:lblOffset val="100"/>
        <c:noMultiLvlLbl val="0"/>
      </c:catAx>
      <c:valAx>
        <c:axId val="254564992"/>
        <c:scaling>
          <c:orientation val="minMax"/>
          <c:max val="35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56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82.7</c:v>
                </c:pt>
                <c:pt idx="1">
                  <c:v>82.7</c:v>
                </c:pt>
                <c:pt idx="2">
                  <c:v>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BA-47D3-8F1B-7699437AF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011072"/>
        <c:axId val="257021056"/>
      </c:barChart>
      <c:catAx>
        <c:axId val="25701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021056"/>
        <c:crosses val="autoZero"/>
        <c:auto val="1"/>
        <c:lblAlgn val="ctr"/>
        <c:lblOffset val="100"/>
        <c:noMultiLvlLbl val="0"/>
      </c:catAx>
      <c:valAx>
        <c:axId val="2570210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0110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EA5-4704-BB6B-ECEE49493C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89.2</c:v>
                </c:pt>
                <c:pt idx="1">
                  <c:v>89.2</c:v>
                </c:pt>
                <c:pt idx="2">
                  <c:v>89.2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A5-4704-BB6B-ECEE49493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29088"/>
        <c:axId val="257147264"/>
      </c:barChart>
      <c:catAx>
        <c:axId val="25712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147264"/>
        <c:crosses val="autoZero"/>
        <c:auto val="1"/>
        <c:lblAlgn val="ctr"/>
        <c:lblOffset val="100"/>
        <c:noMultiLvlLbl val="0"/>
      </c:catAx>
      <c:valAx>
        <c:axId val="25714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129088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44-43C0-8C3C-854D85349E1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44-43C0-8C3C-854D85349E1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44-43C0-8C3C-854D85349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265</c:v>
                </c:pt>
                <c:pt idx="1">
                  <c:v>265</c:v>
                </c:pt>
                <c:pt idx="2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44-43C0-8C3C-854D85349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215488"/>
        <c:axId val="257221376"/>
      </c:barChart>
      <c:catAx>
        <c:axId val="25721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221376"/>
        <c:crosses val="autoZero"/>
        <c:auto val="1"/>
        <c:lblAlgn val="ctr"/>
        <c:lblOffset val="100"/>
        <c:noMultiLvlLbl val="0"/>
      </c:catAx>
      <c:valAx>
        <c:axId val="257221376"/>
        <c:scaling>
          <c:orientation val="minMax"/>
          <c:max val="27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21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60-4ADF-BFB5-C1506BEB2B9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0-4ADF-BFB5-C1506BEB2B9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60-4ADF-BFB5-C1506BEB2B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220</c:v>
                </c:pt>
                <c:pt idx="1">
                  <c:v>220</c:v>
                </c:pt>
                <c:pt idx="2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60-4ADF-BFB5-C1506BEB2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526784"/>
        <c:axId val="257544960"/>
      </c:barChart>
      <c:catAx>
        <c:axId val="2575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544960"/>
        <c:crosses val="autoZero"/>
        <c:auto val="1"/>
        <c:lblAlgn val="ctr"/>
        <c:lblOffset val="100"/>
        <c:noMultiLvlLbl val="0"/>
      </c:catAx>
      <c:valAx>
        <c:axId val="257544960"/>
        <c:scaling>
          <c:orientation val="minMax"/>
          <c:max val="27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52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7EE73BC1-EB98-4A74-8AF1-83349E7BBB9D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46-43F0-AC4E-DD30C6E8BE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81.5</c:v>
                </c:pt>
                <c:pt idx="1">
                  <c:v>81.5</c:v>
                </c:pt>
                <c:pt idx="2">
                  <c:v>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46-43F0-AC4E-DD30C6E8B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73792"/>
        <c:axId val="257875328"/>
      </c:barChart>
      <c:catAx>
        <c:axId val="25787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875328"/>
        <c:crosses val="autoZero"/>
        <c:auto val="1"/>
        <c:lblAlgn val="ctr"/>
        <c:lblOffset val="100"/>
        <c:noMultiLvlLbl val="0"/>
      </c:catAx>
      <c:valAx>
        <c:axId val="257875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8737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84.6</c:v>
                </c:pt>
                <c:pt idx="1">
                  <c:v>84.6</c:v>
                </c:pt>
                <c:pt idx="2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1E-470F-B650-BAD042FF4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076672"/>
        <c:axId val="258078208"/>
      </c:barChart>
      <c:catAx>
        <c:axId val="25807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078208"/>
        <c:crosses val="autoZero"/>
        <c:auto val="1"/>
        <c:lblAlgn val="ctr"/>
        <c:lblOffset val="100"/>
        <c:noMultiLvlLbl val="0"/>
      </c:catAx>
      <c:valAx>
        <c:axId val="25807820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0766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32-497C-A80E-F985CB67BEF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32-497C-A80E-F985CB67BEF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32-497C-A80E-F985CB67B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225</c:v>
                </c:pt>
                <c:pt idx="1">
                  <c:v>225</c:v>
                </c:pt>
                <c:pt idx="2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32-497C-A80E-F985CB67B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937408"/>
        <c:axId val="257939328"/>
      </c:barChart>
      <c:catAx>
        <c:axId val="25793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939328"/>
        <c:crosses val="autoZero"/>
        <c:auto val="1"/>
        <c:lblAlgn val="ctr"/>
        <c:lblOffset val="100"/>
        <c:noMultiLvlLbl val="0"/>
      </c:catAx>
      <c:valAx>
        <c:axId val="257939328"/>
        <c:scaling>
          <c:orientation val="minMax"/>
          <c:max val="27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93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BE-4755-A2D8-0419E7398BF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BE-4755-A2D8-0419E7398BF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BE-4755-A2D8-0419E7398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321</c:v>
                </c:pt>
                <c:pt idx="1">
                  <c:v>341</c:v>
                </c:pt>
                <c:pt idx="2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BE-4755-A2D8-0419E7398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332608"/>
        <c:axId val="241334144"/>
      </c:barChart>
      <c:catAx>
        <c:axId val="24133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334144"/>
        <c:crosses val="autoZero"/>
        <c:auto val="1"/>
        <c:lblAlgn val="ctr"/>
        <c:lblOffset val="100"/>
        <c:noMultiLvlLbl val="0"/>
      </c:catAx>
      <c:valAx>
        <c:axId val="241334144"/>
        <c:scaling>
          <c:orientation val="minMax"/>
          <c:max val="35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33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44-43C0-8C3C-854D85349E1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44-43C0-8C3C-854D85349E1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44-43C0-8C3C-854D85349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</c:v>
                </c:pt>
                <c:pt idx="1">
                  <c:v>264</c:v>
                </c:pt>
                <c:pt idx="2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44-43C0-8C3C-854D85349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488576"/>
        <c:axId val="258498560"/>
      </c:barChart>
      <c:catAx>
        <c:axId val="25848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498560"/>
        <c:crosses val="autoZero"/>
        <c:auto val="1"/>
        <c:lblAlgn val="ctr"/>
        <c:lblOffset val="100"/>
        <c:noMultiLvlLbl val="0"/>
      </c:catAx>
      <c:valAx>
        <c:axId val="258498560"/>
        <c:scaling>
          <c:orientation val="minMax"/>
          <c:max val="27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48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1DA-44A4-B7F8-D1F94A9DAD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86.5</c:v>
                </c:pt>
                <c:pt idx="1">
                  <c:v>86.5</c:v>
                </c:pt>
                <c:pt idx="2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DA-44A4-B7F8-D1F94A9DA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327488"/>
        <c:axId val="259329024"/>
      </c:barChart>
      <c:catAx>
        <c:axId val="25932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329024"/>
        <c:crosses val="autoZero"/>
        <c:auto val="1"/>
        <c:lblAlgn val="ctr"/>
        <c:lblOffset val="100"/>
        <c:noMultiLvlLbl val="0"/>
      </c:catAx>
      <c:valAx>
        <c:axId val="25932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3274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7EE73BC1-EB98-4A74-8AF1-83349E7BBB9D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BFE-4492-AD83-4106CB0E23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</c:v>
                </c:pt>
                <c:pt idx="1">
                  <c:v>93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FE-4492-AD83-4106CB0E2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478656"/>
        <c:axId val="259480192"/>
      </c:barChart>
      <c:catAx>
        <c:axId val="2594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480192"/>
        <c:crosses val="autoZero"/>
        <c:auto val="1"/>
        <c:lblAlgn val="ctr"/>
        <c:lblOffset val="100"/>
        <c:noMultiLvlLbl val="0"/>
      </c:catAx>
      <c:valAx>
        <c:axId val="25948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4786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880259D-F675-4F37-8173-84F35B94E06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D59-452D-912C-F970B3E6DE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DD9F0C3-E3FC-4AA0-827C-58412E3A147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59-452D-912C-F970B3E6DE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481C06-1E2E-4349-806C-E0A0904A0733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D59-452D-912C-F970B3E6D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56.2</c:v>
                </c:pt>
                <c:pt idx="1">
                  <c:v>58.7</c:v>
                </c:pt>
                <c:pt idx="2">
                  <c:v>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59-452D-912C-F970B3E6D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704512"/>
        <c:axId val="258706048"/>
      </c:barChart>
      <c:catAx>
        <c:axId val="25870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706048"/>
        <c:crosses val="autoZero"/>
        <c:auto val="1"/>
        <c:lblAlgn val="ctr"/>
        <c:lblOffset val="100"/>
        <c:noMultiLvlLbl val="0"/>
      </c:catAx>
      <c:valAx>
        <c:axId val="25870604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70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54-4AAD-91E8-B18E759B784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54-4AAD-91E8-B18E759B784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54-4AAD-91E8-B18E759B78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606</c:v>
                </c:pt>
                <c:pt idx="1">
                  <c:v>606</c:v>
                </c:pt>
                <c:pt idx="2">
                  <c:v>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54-4AAD-91E8-B18E759B7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909312"/>
        <c:axId val="258910848"/>
      </c:barChart>
      <c:catAx>
        <c:axId val="25890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910848"/>
        <c:crosses val="autoZero"/>
        <c:auto val="1"/>
        <c:lblAlgn val="ctr"/>
        <c:lblOffset val="100"/>
        <c:noMultiLvlLbl val="0"/>
      </c:catAx>
      <c:valAx>
        <c:axId val="258910848"/>
        <c:scaling>
          <c:orientation val="minMax"/>
          <c:max val="65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90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59-452D-912C-F970B3E6DE2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59-452D-912C-F970B3E6DE2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59-452D-912C-F970B3E6D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</c:v>
                </c:pt>
                <c:pt idx="1">
                  <c:v>137</c:v>
                </c:pt>
                <c:pt idx="2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59-452D-912C-F970B3E6D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738048"/>
        <c:axId val="260743936"/>
      </c:barChart>
      <c:catAx>
        <c:axId val="26073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743936"/>
        <c:crosses val="autoZero"/>
        <c:auto val="1"/>
        <c:lblAlgn val="ctr"/>
        <c:lblOffset val="100"/>
        <c:noMultiLvlLbl val="0"/>
      </c:catAx>
      <c:valAx>
        <c:axId val="260743936"/>
        <c:scaling>
          <c:orientation val="minMax"/>
          <c:max val="16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73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D3-479E-9D6E-73F3F65445A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D3-479E-9D6E-73F3F65445A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D3-479E-9D6E-73F3F6544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</c:v>
                </c:pt>
                <c:pt idx="1">
                  <c:v>88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D3-479E-9D6E-73F3F6544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278720"/>
        <c:axId val="261284608"/>
      </c:barChart>
      <c:catAx>
        <c:axId val="26127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284608"/>
        <c:crosses val="autoZero"/>
        <c:auto val="1"/>
        <c:lblAlgn val="ctr"/>
        <c:lblOffset val="100"/>
        <c:noMultiLvlLbl val="0"/>
      </c:catAx>
      <c:valAx>
        <c:axId val="261284608"/>
        <c:scaling>
          <c:orientation val="minMax"/>
          <c:max val="16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27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82.9</c:v>
                </c:pt>
                <c:pt idx="1">
                  <c:v>84</c:v>
                </c:pt>
                <c:pt idx="2">
                  <c:v>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96-4311-85F7-25E18E66B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330432"/>
        <c:axId val="261331968"/>
      </c:barChart>
      <c:catAx>
        <c:axId val="26133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331968"/>
        <c:crosses val="autoZero"/>
        <c:auto val="1"/>
        <c:lblAlgn val="ctr"/>
        <c:lblOffset val="100"/>
        <c:noMultiLvlLbl val="0"/>
      </c:catAx>
      <c:valAx>
        <c:axId val="26133196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3304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D9491E1-BA24-482F-ACDE-682D2321BB90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63-49E1-BDF5-7A3C5B21396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A3A-4E2B-842C-49A26832B77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63-49E1-BDF5-7A3C5B2139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47.3</c:v>
                </c:pt>
                <c:pt idx="1">
                  <c:v>52.7</c:v>
                </c:pt>
                <c:pt idx="2">
                  <c:v>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63-49E1-BDF5-7A3C5B213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019904"/>
        <c:axId val="261103616"/>
      </c:barChart>
      <c:catAx>
        <c:axId val="2610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103616"/>
        <c:crosses val="autoZero"/>
        <c:auto val="1"/>
        <c:lblAlgn val="ctr"/>
        <c:lblOffset val="100"/>
        <c:noMultiLvlLbl val="0"/>
      </c:catAx>
      <c:valAx>
        <c:axId val="26110361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019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D3-479E-9D6E-73F3F65445A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D3-479E-9D6E-73F3F65445A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D3-479E-9D6E-73F3F6544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281</c:v>
                </c:pt>
                <c:pt idx="1">
                  <c:v>296</c:v>
                </c:pt>
                <c:pt idx="2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D3-479E-9D6E-73F3F6544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255872"/>
        <c:axId val="256257408"/>
      </c:barChart>
      <c:catAx>
        <c:axId val="25625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257408"/>
        <c:crosses val="autoZero"/>
        <c:auto val="1"/>
        <c:lblAlgn val="ctr"/>
        <c:lblOffset val="100"/>
        <c:noMultiLvlLbl val="0"/>
      </c:catAx>
      <c:valAx>
        <c:axId val="256257408"/>
        <c:scaling>
          <c:orientation val="minMax"/>
          <c:max val="3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25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EE-4B2E-887A-FF75A172C4C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EE-4B2E-887A-FF75A172C4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6C2DF76-661A-4309-90C6-FD2D201ACBD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4EE-4B2E-887A-FF75A172C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265</c:v>
                </c:pt>
                <c:pt idx="1">
                  <c:v>270</c:v>
                </c:pt>
                <c:pt idx="2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EE-4B2E-887A-FF75A172C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220608"/>
        <c:axId val="241120000"/>
      </c:barChart>
      <c:catAx>
        <c:axId val="2412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120000"/>
        <c:crosses val="autoZero"/>
        <c:auto val="1"/>
        <c:lblAlgn val="ctr"/>
        <c:lblOffset val="100"/>
        <c:noMultiLvlLbl val="0"/>
      </c:catAx>
      <c:valAx>
        <c:axId val="241120000"/>
        <c:scaling>
          <c:orientation val="minMax"/>
          <c:max val="275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22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69.900000000000006</c:v>
                </c:pt>
                <c:pt idx="1">
                  <c:v>68.099999999999994</c:v>
                </c:pt>
                <c:pt idx="2">
                  <c:v>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4-4A00-9FE0-7457A8C70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438656"/>
        <c:axId val="256440192"/>
      </c:barChart>
      <c:catAx>
        <c:axId val="2564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440192"/>
        <c:crosses val="autoZero"/>
        <c:auto val="1"/>
        <c:lblAlgn val="ctr"/>
        <c:lblOffset val="100"/>
        <c:noMultiLvlLbl val="0"/>
      </c:catAx>
      <c:valAx>
        <c:axId val="25644019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43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D0-4AA8-9923-341936DAEE8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0-4AA8-9923-341936DAEE8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D0-4AA8-9923-341936DAE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158</c:v>
                </c:pt>
                <c:pt idx="1">
                  <c:v>154</c:v>
                </c:pt>
                <c:pt idx="2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0-4AA8-9923-341936DAE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491904"/>
        <c:axId val="256493440"/>
      </c:barChart>
      <c:catAx>
        <c:axId val="2564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493440"/>
        <c:crosses val="autoZero"/>
        <c:auto val="1"/>
        <c:lblAlgn val="ctr"/>
        <c:lblOffset val="100"/>
        <c:noMultiLvlLbl val="0"/>
      </c:catAx>
      <c:valAx>
        <c:axId val="256493440"/>
        <c:scaling>
          <c:orientation val="minMax"/>
          <c:max val="2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49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617FDC7-EBA6-4B44-8561-2269A6A9D41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BB-4FD1-B95F-468E3D7E6F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C9218EF-65C0-47C0-B8F3-7BBD14C5EB3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BB-4FD1-B95F-468E3D7E6F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BB-4FD1-B95F-468E3D7E6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48.4</c:v>
                </c:pt>
                <c:pt idx="1">
                  <c:v>49</c:v>
                </c:pt>
                <c:pt idx="2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BB-4FD1-B95F-468E3D7E6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101248"/>
        <c:axId val="260102784"/>
      </c:barChart>
      <c:catAx>
        <c:axId val="26010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102784"/>
        <c:crosses val="autoZero"/>
        <c:auto val="1"/>
        <c:lblAlgn val="ctr"/>
        <c:lblOffset val="100"/>
        <c:noMultiLvlLbl val="0"/>
      </c:catAx>
      <c:valAx>
        <c:axId val="26010278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10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59-452D-912C-F970B3E6DE2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59-452D-912C-F970B3E6DE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CBDD4A3-B9F1-4720-8F1F-53500E11EB5B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D59-452D-912C-F970B3E6D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281</c:v>
                </c:pt>
                <c:pt idx="1">
                  <c:v>270</c:v>
                </c:pt>
                <c:pt idx="2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59-452D-912C-F970B3E6D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685696"/>
        <c:axId val="272966016"/>
      </c:barChart>
      <c:catAx>
        <c:axId val="27268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966016"/>
        <c:crosses val="autoZero"/>
        <c:auto val="1"/>
        <c:lblAlgn val="ctr"/>
        <c:lblOffset val="100"/>
        <c:noMultiLvlLbl val="0"/>
      </c:catAx>
      <c:valAx>
        <c:axId val="272966016"/>
        <c:scaling>
          <c:orientation val="minMax"/>
          <c:max val="285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68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D3-479E-9D6E-73F3F65445A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D3-479E-9D6E-73F3F65445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751EAA0-1A70-40A6-A5B4-73E5AD8212C6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7D3-479E-9D6E-73F3F6544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255</c:v>
                </c:pt>
                <c:pt idx="1">
                  <c:v>229</c:v>
                </c:pt>
                <c:pt idx="2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D3-479E-9D6E-73F3F6544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921344"/>
        <c:axId val="272922880"/>
      </c:barChart>
      <c:catAx>
        <c:axId val="27292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922880"/>
        <c:crosses val="autoZero"/>
        <c:auto val="1"/>
        <c:lblAlgn val="ctr"/>
        <c:lblOffset val="100"/>
        <c:noMultiLvlLbl val="0"/>
      </c:catAx>
      <c:valAx>
        <c:axId val="272922880"/>
        <c:scaling>
          <c:orientation val="minMax"/>
          <c:max val="285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92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82.4</c:v>
                </c:pt>
                <c:pt idx="1">
                  <c:v>84.9</c:v>
                </c:pt>
                <c:pt idx="2">
                  <c:v>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C8-4C1F-8F74-DF25535C7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317888"/>
        <c:axId val="273319424"/>
      </c:barChart>
      <c:catAx>
        <c:axId val="27331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319424"/>
        <c:crosses val="autoZero"/>
        <c:auto val="1"/>
        <c:lblAlgn val="ctr"/>
        <c:lblOffset val="100"/>
        <c:noMultiLvlLbl val="0"/>
      </c:catAx>
      <c:valAx>
        <c:axId val="27331942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31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A81-4B59-A3C9-4035C82C2A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87.9</c:v>
                </c:pt>
                <c:pt idx="1">
                  <c:v>88.1</c:v>
                </c:pt>
                <c:pt idx="2">
                  <c:v>85.5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81-4B59-A3C9-4035C82C2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026048"/>
        <c:axId val="273048320"/>
      </c:barChart>
      <c:catAx>
        <c:axId val="27302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048320"/>
        <c:crosses val="autoZero"/>
        <c:auto val="1"/>
        <c:lblAlgn val="ctr"/>
        <c:lblOffset val="100"/>
        <c:noMultiLvlLbl val="0"/>
      </c:catAx>
      <c:valAx>
        <c:axId val="27304832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02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59-452D-912C-F970B3E6DE2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59-452D-912C-F970B3E6DE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08CE1FE-C870-486C-ACEF-261316ADB288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D59-452D-912C-F970B3E6D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301</c:v>
                </c:pt>
                <c:pt idx="1">
                  <c:v>261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59-452D-912C-F970B3E6D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635008"/>
        <c:axId val="272636544"/>
      </c:barChart>
      <c:catAx>
        <c:axId val="27263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636544"/>
        <c:crosses val="autoZero"/>
        <c:auto val="1"/>
        <c:lblAlgn val="ctr"/>
        <c:lblOffset val="100"/>
        <c:noMultiLvlLbl val="0"/>
      </c:catAx>
      <c:valAx>
        <c:axId val="272636544"/>
        <c:scaling>
          <c:orientation val="minMax"/>
          <c:max val="4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63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56-4205-B978-A43B3812F77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56-4205-B978-A43B3812F7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504CD61-AEDF-4FF6-8633-CDB046D013D1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F56-4205-B978-A43B3812F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382</c:v>
                </c:pt>
                <c:pt idx="1">
                  <c:v>397</c:v>
                </c:pt>
                <c:pt idx="2">
                  <c:v>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56-4205-B978-A43B3812F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698752"/>
        <c:axId val="272755712"/>
      </c:barChart>
      <c:catAx>
        <c:axId val="27269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755712"/>
        <c:crosses val="autoZero"/>
        <c:auto val="1"/>
        <c:lblAlgn val="ctr"/>
        <c:lblOffset val="100"/>
        <c:noMultiLvlLbl val="0"/>
      </c:catAx>
      <c:valAx>
        <c:axId val="272755712"/>
        <c:scaling>
          <c:orientation val="minMax"/>
          <c:max val="4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69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78979D3-1036-43A9-9B26-92F8CCCFCD7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222-4132-B0D8-D96CE5FD05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27137B2-966C-4D6D-932F-892820478A6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22-4132-B0D8-D96CE5FD05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42E0273-6109-46D0-B03D-A1079A79C926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222-4132-B0D8-D96CE5FD0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58</c:v>
                </c:pt>
                <c:pt idx="1">
                  <c:v>54.1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22-4132-B0D8-D96CE5FD0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024896"/>
        <c:axId val="273050624"/>
      </c:barChart>
      <c:catAx>
        <c:axId val="27302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050624"/>
        <c:crosses val="autoZero"/>
        <c:auto val="1"/>
        <c:lblAlgn val="ctr"/>
        <c:lblOffset val="100"/>
        <c:noMultiLvlLbl val="0"/>
      </c:catAx>
      <c:valAx>
        <c:axId val="27305062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02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79.099999999999994</c:v>
                </c:pt>
                <c:pt idx="1">
                  <c:v>83.1</c:v>
                </c:pt>
                <c:pt idx="2">
                  <c:v>81.099999999999994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80-4C0D-AD1B-C3C43AE69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293568"/>
        <c:axId val="241295360"/>
      </c:barChart>
      <c:catAx>
        <c:axId val="24129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295360"/>
        <c:crosses val="autoZero"/>
        <c:auto val="1"/>
        <c:lblAlgn val="ctr"/>
        <c:lblOffset val="100"/>
        <c:noMultiLvlLbl val="0"/>
      </c:catAx>
      <c:valAx>
        <c:axId val="24129536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29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CB4B924-56DA-40C4-8A25-90D14E5168A7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F83-4998-871C-14C381E86A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713AB58-4634-4DFD-9EA0-39CF43587CD3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83-4998-871C-14C381E86A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F83-4998-871C-14C381E86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60.3</c:v>
                </c:pt>
                <c:pt idx="1">
                  <c:v>61.7</c:v>
                </c:pt>
                <c:pt idx="2">
                  <c:v>64.599999999999994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83-4998-871C-14C381E86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410304"/>
        <c:axId val="273507456"/>
      </c:barChart>
      <c:catAx>
        <c:axId val="27341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507456"/>
        <c:crosses val="autoZero"/>
        <c:auto val="1"/>
        <c:lblAlgn val="ctr"/>
        <c:lblOffset val="100"/>
        <c:noMultiLvlLbl val="0"/>
      </c:catAx>
      <c:valAx>
        <c:axId val="27350745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41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3B-41ED-B43E-A597AF875DC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B-41ED-B43E-A597AF875DC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3B-41ED-B43E-A597AF875D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151</c:v>
                </c:pt>
                <c:pt idx="1">
                  <c:v>154</c:v>
                </c:pt>
                <c:pt idx="2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3B-41ED-B43E-A597AF875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576512"/>
        <c:axId val="272578048"/>
      </c:barChart>
      <c:catAx>
        <c:axId val="27257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578048"/>
        <c:crosses val="autoZero"/>
        <c:auto val="1"/>
        <c:lblAlgn val="ctr"/>
        <c:lblOffset val="100"/>
        <c:noMultiLvlLbl val="0"/>
      </c:catAx>
      <c:valAx>
        <c:axId val="272578048"/>
        <c:scaling>
          <c:orientation val="minMax"/>
          <c:max val="23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57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6B481C06-1E2E-4349-806C-E0A0904A0733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21B-445F-B4FA-9B7918756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64.5</c:v>
                </c:pt>
                <c:pt idx="1">
                  <c:v>73.7</c:v>
                </c:pt>
                <c:pt idx="2">
                  <c:v>73.900000000000006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1B-445F-B4FA-9B7918756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399104"/>
        <c:axId val="257642880"/>
      </c:barChart>
      <c:catAx>
        <c:axId val="26039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642880"/>
        <c:crosses val="autoZero"/>
        <c:auto val="1"/>
        <c:lblAlgn val="ctr"/>
        <c:lblOffset val="100"/>
        <c:noMultiLvlLbl val="0"/>
      </c:catAx>
      <c:valAx>
        <c:axId val="25764288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3991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D6-4440-B922-B0DD7145F45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D6-4440-B922-B0DD7145F45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D6-4440-B922-B0DD7145F4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</c:v>
                </c:pt>
                <c:pt idx="1">
                  <c:v>219</c:v>
                </c:pt>
                <c:pt idx="2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D6-4440-B922-B0DD7145F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763968"/>
        <c:axId val="257837696"/>
      </c:barChart>
      <c:catAx>
        <c:axId val="2577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837696"/>
        <c:crosses val="autoZero"/>
        <c:auto val="1"/>
        <c:lblAlgn val="ctr"/>
        <c:lblOffset val="100"/>
        <c:noMultiLvlLbl val="0"/>
      </c:catAx>
      <c:valAx>
        <c:axId val="257837696"/>
        <c:scaling>
          <c:orientation val="minMax"/>
          <c:max val="23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76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89.8</c:v>
                </c:pt>
                <c:pt idx="1">
                  <c:v>89.8</c:v>
                </c:pt>
                <c:pt idx="2">
                  <c:v>89.1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A3-407C-ACAE-822E7ED1F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897792"/>
        <c:axId val="259290624"/>
      </c:barChart>
      <c:catAx>
        <c:axId val="2588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290624"/>
        <c:crosses val="autoZero"/>
        <c:auto val="1"/>
        <c:lblAlgn val="ctr"/>
        <c:lblOffset val="100"/>
        <c:noMultiLvlLbl val="0"/>
      </c:catAx>
      <c:valAx>
        <c:axId val="25929062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89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32-497C-A80E-F985CB67BEF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32-497C-A80E-F985CB67BEF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32-497C-A80E-F985CB67B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135</c:v>
                </c:pt>
                <c:pt idx="1">
                  <c:v>150</c:v>
                </c:pt>
                <c:pt idx="2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32-497C-A80E-F985CB67B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681280"/>
        <c:axId val="277682816"/>
      </c:barChart>
      <c:catAx>
        <c:axId val="27768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682816"/>
        <c:crosses val="autoZero"/>
        <c:auto val="1"/>
        <c:lblAlgn val="ctr"/>
        <c:lblOffset val="100"/>
        <c:noMultiLvlLbl val="0"/>
      </c:catAx>
      <c:valAx>
        <c:axId val="277682816"/>
        <c:scaling>
          <c:orientation val="minMax"/>
          <c:max val="2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68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041-4836-A9F4-9257DDE9C7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CADEE98-DC7A-4812-AF13-475938733080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648-4C5C-A910-966DF5F94D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648-4C5C-A910-966DF5F94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54.7</c:v>
                </c:pt>
                <c:pt idx="1">
                  <c:v>57.3</c:v>
                </c:pt>
                <c:pt idx="2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48-4C5C-A910-966DF5F94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505920"/>
        <c:axId val="277507456"/>
      </c:barChart>
      <c:catAx>
        <c:axId val="27750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507456"/>
        <c:crosses val="autoZero"/>
        <c:auto val="1"/>
        <c:lblAlgn val="ctr"/>
        <c:lblOffset val="100"/>
        <c:noMultiLvlLbl val="0"/>
      </c:catAx>
      <c:valAx>
        <c:axId val="27750745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50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E1-4E80-921E-72774FEF334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E1-4E80-921E-72774FEF334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E1-4E80-921E-72774FEF3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</c:v>
                </c:pt>
                <c:pt idx="1">
                  <c:v>107</c:v>
                </c:pt>
                <c:pt idx="2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E1-4E80-921E-72774FEF3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578688"/>
        <c:axId val="278580224"/>
      </c:barChart>
      <c:catAx>
        <c:axId val="27857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580224"/>
        <c:crosses val="autoZero"/>
        <c:auto val="1"/>
        <c:lblAlgn val="ctr"/>
        <c:lblOffset val="100"/>
        <c:noMultiLvlLbl val="0"/>
      </c:catAx>
      <c:valAx>
        <c:axId val="278580224"/>
        <c:scaling>
          <c:orientation val="minMax"/>
          <c:max val="15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57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0913CEE-3412-4EAE-890F-32F85E9B285E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60E-4222-8EE9-1AB0411ED014}"/>
                </c:ext>
              </c:extLst>
            </c:dLbl>
            <c:dLbl>
              <c:idx val="1"/>
              <c:layout>
                <c:manualLayout>
                  <c:x val="-6.86923797028081E-3"/>
                  <c:y val="-1.0187585455454634E-16"/>
                </c:manualLayout>
              </c:layout>
              <c:tx>
                <c:rich>
                  <a:bodyPr/>
                  <a:lstStyle/>
                  <a:p>
                    <a:fld id="{C84C213D-BA1A-4973-B58C-E74909F01514}" type="VALUE">
                      <a:rPr lang="en-US" dirty="0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0E-4222-8EE9-1AB0411ED01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481C06-1E2E-4349-806C-E0A0904A0733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60E-4222-8EE9-1AB0411ED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46.7</c:v>
                </c:pt>
                <c:pt idx="1">
                  <c:v>55.4</c:v>
                </c:pt>
                <c:pt idx="2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0E-4222-8EE9-1AB0411ED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793216"/>
        <c:axId val="278807296"/>
      </c:barChart>
      <c:catAx>
        <c:axId val="27879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807296"/>
        <c:crosses val="autoZero"/>
        <c:auto val="1"/>
        <c:lblAlgn val="ctr"/>
        <c:lblOffset val="100"/>
        <c:noMultiLvlLbl val="0"/>
      </c:catAx>
      <c:valAx>
        <c:axId val="27880729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79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02-4152-8949-BB46374C71B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02-4152-8949-BB46374C71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74BF332-7A5A-4FC9-B47A-B6932CD01EDA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002-4152-8949-BB46374C7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02-4152-8949-BB46374C7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87904"/>
        <c:axId val="276821504"/>
      </c:barChart>
      <c:catAx>
        <c:axId val="27698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821504"/>
        <c:crosses val="autoZero"/>
        <c:auto val="1"/>
        <c:lblAlgn val="ctr"/>
        <c:lblOffset val="100"/>
        <c:noMultiLvlLbl val="0"/>
      </c:catAx>
      <c:valAx>
        <c:axId val="276821504"/>
        <c:scaling>
          <c:orientation val="minMax"/>
          <c:max val="38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98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94.7</c:v>
                </c:pt>
                <c:pt idx="1">
                  <c:v>95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D-4D45-ADE2-1B70FE13E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534080"/>
        <c:axId val="241535616"/>
      </c:barChart>
      <c:catAx>
        <c:axId val="24153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535616"/>
        <c:crosses val="autoZero"/>
        <c:auto val="1"/>
        <c:lblAlgn val="ctr"/>
        <c:lblOffset val="100"/>
        <c:noMultiLvlLbl val="0"/>
      </c:catAx>
      <c:valAx>
        <c:axId val="24153561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53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6B481C06-1E2E-4349-806C-E0A0904A0733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4BD-4FD7-B005-4C4EBAE83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71.2</c:v>
                </c:pt>
                <c:pt idx="1">
                  <c:v>75</c:v>
                </c:pt>
                <c:pt idx="2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BD-4FD7-B005-4C4EBAE83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202048"/>
        <c:axId val="277203968"/>
      </c:barChart>
      <c:catAx>
        <c:axId val="27720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203968"/>
        <c:crosses val="autoZero"/>
        <c:auto val="1"/>
        <c:lblAlgn val="ctr"/>
        <c:lblOffset val="100"/>
        <c:noMultiLvlLbl val="0"/>
      </c:catAx>
      <c:valAx>
        <c:axId val="27720396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20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1938881346643E-2"/>
          <c:y val="3.3610497392935458E-2"/>
          <c:w val="0.91543912705849484"/>
          <c:h val="0.77992410068921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D5-47B3-9430-1D3A9D8660F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D5-47B3-9430-1D3A9D8660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09271D1-9450-4A8A-B276-30AEB430A9B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ED5-47B3-9430-1D3A9D866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124</c:v>
                </c:pt>
                <c:pt idx="1">
                  <c:v>131</c:v>
                </c:pt>
                <c:pt idx="2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D5-47B3-9430-1D3A9D866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258816"/>
        <c:axId val="280264704"/>
      </c:barChart>
      <c:catAx>
        <c:axId val="28025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264704"/>
        <c:crosses val="autoZero"/>
        <c:auto val="1"/>
        <c:lblAlgn val="ctr"/>
        <c:lblOffset val="100"/>
        <c:noMultiLvlLbl val="0"/>
      </c:catAx>
      <c:valAx>
        <c:axId val="280264704"/>
        <c:scaling>
          <c:orientation val="minMax"/>
          <c:max val="135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25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48882490564157"/>
          <c:y val="0.86097522995387521"/>
          <c:w val="0.73052726939752566"/>
          <c:h val="0.11629338874778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6B481C06-1E2E-4349-806C-E0A0904A0733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C0E-4D82-84B1-AA87C7247A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 formatCode="General">
                  <c:v>78</c:v>
                </c:pt>
                <c:pt idx="1">
                  <c:v>77.099999999999994</c:v>
                </c:pt>
                <c:pt idx="2" formatCode="General">
                  <c:v>74.8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0E-4D82-84B1-AA87C7247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987712"/>
        <c:axId val="279989248"/>
      </c:barChart>
      <c:catAx>
        <c:axId val="27998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989248"/>
        <c:crosses val="autoZero"/>
        <c:auto val="1"/>
        <c:lblAlgn val="ctr"/>
        <c:lblOffset val="100"/>
        <c:noMultiLvlLbl val="0"/>
      </c:catAx>
      <c:valAx>
        <c:axId val="279989248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98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84-43BC-85F5-9C54EA5152E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84-43BC-85F5-9C54EA5152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AB7D95A-FBF2-4F6B-A976-8B1C50CD6053}" type="VALUE">
                      <a:rPr lang="en-US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884-43BC-85F5-9C54EA515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71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84-43BC-85F5-9C54EA515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756800"/>
        <c:axId val="279758336"/>
      </c:barChart>
      <c:catAx>
        <c:axId val="2797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758336"/>
        <c:crosses val="autoZero"/>
        <c:auto val="1"/>
        <c:lblAlgn val="ctr"/>
        <c:lblOffset val="100"/>
        <c:noMultiLvlLbl val="0"/>
      </c:catAx>
      <c:valAx>
        <c:axId val="279758336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975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4BCA37C-737A-4FE1-AE7E-C9A735385FE4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634-4301-808A-1A7D083711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0864596-C058-4F71-8C34-A486F058A081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634-4301-808A-1A7D083711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481C06-1E2E-4349-806C-E0A0904A0733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634-4301-808A-1A7D083711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</c:v>
                </c:pt>
                <c:pt idx="1">
                  <c:v>50</c:v>
                </c:pt>
                <c:pt idx="2">
                  <c:v>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34-4301-808A-1A7D08371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596096"/>
        <c:axId val="282597632"/>
      </c:barChart>
      <c:catAx>
        <c:axId val="2825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597632"/>
        <c:crosses val="autoZero"/>
        <c:auto val="1"/>
        <c:lblAlgn val="ctr"/>
        <c:lblOffset val="100"/>
        <c:noMultiLvlLbl val="0"/>
      </c:catAx>
      <c:valAx>
        <c:axId val="28259763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259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94-450F-AF7B-6BC08DDE78D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94-450F-AF7B-6BC08DDE78D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5841612-760D-49D9-904C-CF25E242277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394-450F-AF7B-6BC08DDE7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</c:v>
                </c:pt>
                <c:pt idx="1">
                  <c:v>107</c:v>
                </c:pt>
                <c:pt idx="2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94-450F-AF7B-6BC08DDE7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604032"/>
        <c:axId val="280896640"/>
      </c:barChart>
      <c:catAx>
        <c:axId val="28060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896640"/>
        <c:crosses val="autoZero"/>
        <c:auto val="1"/>
        <c:lblAlgn val="ctr"/>
        <c:lblOffset val="100"/>
        <c:noMultiLvlLbl val="0"/>
      </c:catAx>
      <c:valAx>
        <c:axId val="280896640"/>
        <c:scaling>
          <c:orientation val="minMax"/>
          <c:max val="11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60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7939634920616"/>
          <c:y val="0.86736999764590261"/>
          <c:w val="0.6644118759015516"/>
          <c:h val="0.106587289023262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DEEADFB-0842-483B-9AB5-B70A8F6F88E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F91-429E-9129-960B32D6A7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4418ED0-0B38-4C3C-BD20-3C8E7FE0E040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91-429E-9129-960B32D6A70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481C06-1E2E-4349-806C-E0A0904A0733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F91-429E-9129-960B32D6A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46.3</c:v>
                </c:pt>
                <c:pt idx="1">
                  <c:v>54</c:v>
                </c:pt>
                <c:pt idx="2" formatCode="General">
                  <c:v>59.8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91-429E-9129-960B32D6A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965504"/>
        <c:axId val="280967040"/>
      </c:barChart>
      <c:catAx>
        <c:axId val="28096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967040"/>
        <c:crossesAt val="0"/>
        <c:auto val="1"/>
        <c:lblAlgn val="ctr"/>
        <c:lblOffset val="100"/>
        <c:noMultiLvlLbl val="0"/>
      </c:catAx>
      <c:valAx>
        <c:axId val="2809670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96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96-4465-A85E-AC29D1034AF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96-4465-A85E-AC29D1034A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49B0569-4046-4F9A-874B-BEBA0AC8C122}" type="VALUE">
                      <a:rPr lang="en-US">
                        <a:solidFill>
                          <a:srgbClr val="FA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996-4465-A85E-AC29D1034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239</c:v>
                </c:pt>
                <c:pt idx="1">
                  <c:v>204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96-4465-A85E-AC29D1034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151488"/>
        <c:axId val="123176064"/>
      </c:barChart>
      <c:catAx>
        <c:axId val="12315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176064"/>
        <c:crosses val="autoZero"/>
        <c:auto val="1"/>
        <c:lblAlgn val="ctr"/>
        <c:lblOffset val="100"/>
        <c:noMultiLvlLbl val="0"/>
      </c:catAx>
      <c:valAx>
        <c:axId val="123176064"/>
        <c:scaling>
          <c:orientation val="minMax"/>
          <c:max val="25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15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22-4D02-93D9-EFF22ACD0B3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2-4D02-93D9-EFF22ACD0B3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22-4D02-93D9-EFF22ACD0B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54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22-4D02-93D9-EFF22ACD0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857984"/>
        <c:axId val="123155584"/>
      </c:barChart>
      <c:catAx>
        <c:axId val="28085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155584"/>
        <c:crosses val="autoZero"/>
        <c:auto val="1"/>
        <c:lblAlgn val="ctr"/>
        <c:lblOffset val="100"/>
        <c:noMultiLvlLbl val="0"/>
      </c:catAx>
      <c:valAx>
        <c:axId val="12315558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85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87.2</c:v>
                </c:pt>
                <c:pt idx="1">
                  <c:v>88.3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2D-42F9-A121-5AEFC0922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438976"/>
        <c:axId val="123440512"/>
      </c:barChart>
      <c:catAx>
        <c:axId val="12343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440512"/>
        <c:crosses val="autoZero"/>
        <c:auto val="1"/>
        <c:lblAlgn val="ctr"/>
        <c:lblOffset val="100"/>
        <c:noMultiLvlLbl val="0"/>
      </c:catAx>
      <c:valAx>
        <c:axId val="12344051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43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44-43C0-8C3C-854D85349E1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44-43C0-8C3C-854D85349E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EE022FF-2BE3-41DD-A9F3-1AB48CD247A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844-43C0-8C3C-854D85349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265</c:v>
                </c:pt>
                <c:pt idx="1">
                  <c:v>260</c:v>
                </c:pt>
                <c:pt idx="2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44-43C0-8C3C-854D85349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010752"/>
        <c:axId val="242016640"/>
      </c:barChart>
      <c:catAx>
        <c:axId val="2420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016640"/>
        <c:crosses val="autoZero"/>
        <c:auto val="1"/>
        <c:lblAlgn val="ctr"/>
        <c:lblOffset val="100"/>
        <c:noMultiLvlLbl val="0"/>
      </c:catAx>
      <c:valAx>
        <c:axId val="242016640"/>
        <c:scaling>
          <c:orientation val="minMax"/>
          <c:max val="275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01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AE4821B-59DD-4779-A96D-DFCD870DF689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D68-4775-9EA6-B09F2C9926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2FB1C34-1F29-43A3-80C2-1ADE6EE0B34E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68-4775-9EA6-B09F2C9926A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D68-4775-9EA6-B09F2C992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 formatCode="General">
                  <c:v>45.9</c:v>
                </c:pt>
                <c:pt idx="1">
                  <c:v>54.5</c:v>
                </c:pt>
                <c:pt idx="2" formatCode="General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68-4775-9EA6-B09F2C992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09760"/>
        <c:axId val="123511552"/>
      </c:barChart>
      <c:catAx>
        <c:axId val="12350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511552"/>
        <c:crosses val="autoZero"/>
        <c:auto val="1"/>
        <c:lblAlgn val="ctr"/>
        <c:lblOffset val="100"/>
        <c:noMultiLvlLbl val="0"/>
      </c:catAx>
      <c:valAx>
        <c:axId val="12351155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50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35837768995"/>
          <c:y val="0.28522633720027796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33-4A22-9C30-630D27E4CC0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33-4A22-9C30-630D27E4CC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97FDF98-695F-44AD-A9FA-F8729DDFD164}" type="VALUE">
                      <a:rPr lang="en-US">
                        <a:solidFill>
                          <a:srgbClr val="FA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633-4A22-9C30-630D27E4C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18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33-4A22-9C30-630D27E4C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147712"/>
        <c:axId val="242149248"/>
      </c:barChart>
      <c:catAx>
        <c:axId val="24214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149248"/>
        <c:crosses val="autoZero"/>
        <c:auto val="1"/>
        <c:lblAlgn val="ctr"/>
        <c:lblOffset val="100"/>
        <c:noMultiLvlLbl val="0"/>
      </c:catAx>
      <c:valAx>
        <c:axId val="242149248"/>
        <c:scaling>
          <c:orientation val="minMax"/>
          <c:max val="32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14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7-479D-90AE-86F949F0C03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F7-479D-90AE-86F949F0C0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6A6365-3596-4CF3-BFBA-AB8D3EAF2B9E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6F7-479D-90AE-86F949F0C0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16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F7-479D-90AE-86F949F0C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245632"/>
        <c:axId val="242247168"/>
      </c:barChart>
      <c:catAx>
        <c:axId val="2422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247168"/>
        <c:crosses val="autoZero"/>
        <c:auto val="1"/>
        <c:lblAlgn val="ctr"/>
        <c:lblOffset val="100"/>
        <c:noMultiLvlLbl val="0"/>
      </c:catAx>
      <c:valAx>
        <c:axId val="242247168"/>
        <c:scaling>
          <c:orientation val="minMax"/>
          <c:max val="18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24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14869BE-7C77-4EE3-AF04-EB889A676938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312-4DD4-A291-0A73E881FD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39F08F5-8E0E-46CB-A5B4-7E7B07704F5D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12-4DD4-A291-0A73E881FD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6DD190D-239B-409F-BED4-A73682AA39B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312-4DD4-A291-0A73E881FD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42.5</c:v>
                </c:pt>
                <c:pt idx="1">
                  <c:v>45.7</c:v>
                </c:pt>
                <c:pt idx="2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2-4DD4-A291-0A73E881F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417024"/>
        <c:axId val="284706304"/>
      </c:barChart>
      <c:catAx>
        <c:axId val="28441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706304"/>
        <c:crosses val="autoZero"/>
        <c:auto val="1"/>
        <c:lblAlgn val="ctr"/>
        <c:lblOffset val="100"/>
        <c:noMultiLvlLbl val="0"/>
      </c:catAx>
      <c:valAx>
        <c:axId val="28470630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4170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0627385410343"/>
          <c:y val="0.29345725704556597"/>
          <c:w val="0.85998249136229543"/>
          <c:h val="0.46354137243168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7A369768-6122-4D86-B337-A7C5F914D8C7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96-4350-876B-0E59E8E838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604B8BD-67FE-4DFE-AED6-BD07D4C97EC2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996-4350-876B-0E59E8E83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72.099999999999994</c:v>
                </c:pt>
                <c:pt idx="1">
                  <c:v>62.1</c:v>
                </c:pt>
                <c:pt idx="2">
                  <c:v>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96-4350-876B-0E59E8E83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514560"/>
        <c:axId val="284528640"/>
      </c:barChart>
      <c:catAx>
        <c:axId val="28451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28640"/>
        <c:crosses val="autoZero"/>
        <c:auto val="1"/>
        <c:lblAlgn val="ctr"/>
        <c:lblOffset val="100"/>
        <c:noMultiLvlLbl val="0"/>
      </c:catAx>
      <c:valAx>
        <c:axId val="284528640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1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0D46023-E574-441B-B617-603ED269D97A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B54-454F-BDC2-5F95F2F5D0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426692-7E93-4CA1-B662-7080DEE81FEE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54-454F-BDC2-5F95F2F5D0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E73BC1-EB98-4A74-8AF1-83349E7BBB9D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B54-454F-BDC2-5F95F2F5D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57.1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54-454F-BDC2-5F95F2F5D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114368"/>
        <c:axId val="285115904"/>
      </c:barChart>
      <c:catAx>
        <c:axId val="28511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115904"/>
        <c:crosses val="autoZero"/>
        <c:auto val="1"/>
        <c:lblAlgn val="ctr"/>
        <c:lblOffset val="100"/>
        <c:noMultiLvlLbl val="0"/>
      </c:catAx>
      <c:valAx>
        <c:axId val="28511590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11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37-43E8-B9DD-8E0C87038B2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37-43E8-B9DD-8E0C87038B2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37-43E8-B9DD-8E0C87038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37-43E8-B9DD-8E0C87038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626944"/>
        <c:axId val="284628480"/>
      </c:barChart>
      <c:catAx>
        <c:axId val="28462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628480"/>
        <c:crosses val="autoZero"/>
        <c:auto val="1"/>
        <c:lblAlgn val="ctr"/>
        <c:lblOffset val="100"/>
        <c:noMultiLvlLbl val="0"/>
      </c:catAx>
      <c:valAx>
        <c:axId val="284628480"/>
        <c:scaling>
          <c:orientation val="minMax"/>
          <c:max val="8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62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1F-4ACD-9AC5-1A1BE5379F9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1F-4ACD-9AC5-1A1BE5379F9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1F-4ACD-9AC5-1A1BE5379F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52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1F-4ACD-9AC5-1A1BE5379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863104"/>
        <c:axId val="284864896"/>
      </c:barChart>
      <c:catAx>
        <c:axId val="28486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864896"/>
        <c:crosses val="autoZero"/>
        <c:auto val="1"/>
        <c:lblAlgn val="ctr"/>
        <c:lblOffset val="100"/>
        <c:noMultiLvlLbl val="0"/>
      </c:catAx>
      <c:valAx>
        <c:axId val="284864896"/>
        <c:scaling>
          <c:orientation val="minMax"/>
          <c:max val="8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86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Доля обучающихся по ДПП (%)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4C14A0-93AC-45CA-8DE6-3D4027F0FF2A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64B-4844-98BA-FE4B11B3C9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7265C1F-6C9D-4958-A9A8-6CA3BAD53981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4B-4844-98BA-FE4B11B3C98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481C06-1E2E-4349-806C-E0A0904A0733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4B-4844-98BA-FE4B11B3C9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28.2</c:v>
                </c:pt>
                <c:pt idx="1">
                  <c:v>29.9</c:v>
                </c:pt>
                <c:pt idx="2" formatCode="General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4B-4844-98BA-FE4B11B3C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710592"/>
        <c:axId val="287712384"/>
      </c:barChart>
      <c:catAx>
        <c:axId val="2877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712384"/>
        <c:crosses val="autoZero"/>
        <c:auto val="1"/>
        <c:lblAlgn val="ctr"/>
        <c:lblOffset val="100"/>
        <c:noMultiLvlLbl val="0"/>
      </c:catAx>
      <c:valAx>
        <c:axId val="287712384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71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1535378000582"/>
          <c:y val="3.8451961661052997E-2"/>
          <c:w val="0.84993636398993089"/>
          <c:h val="0.6875906623643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Численность обучающихся по ДПП (чел.)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121</c:v>
                </c:pt>
                <c:pt idx="1">
                  <c:v>122</c:v>
                </c:pt>
                <c:pt idx="2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D-49BC-BFC6-BE85AB3F1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533312"/>
        <c:axId val="287547392"/>
      </c:barChart>
      <c:catAx>
        <c:axId val="2875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547392"/>
        <c:crosses val="autoZero"/>
        <c:auto val="1"/>
        <c:lblAlgn val="ctr"/>
        <c:lblOffset val="100"/>
        <c:noMultiLvlLbl val="0"/>
      </c:catAx>
      <c:valAx>
        <c:axId val="28754739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53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BE8A6-2CA9-42DF-B4BF-E1C6FD8ACB62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4254A-4FE7-4C7C-981A-D2FF11E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6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E1A49-01EB-277C-7A5B-60FFB3EB1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6C739F-C11D-B7CB-A5D8-CD739DD0F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D3D096-3A8C-3CA2-BD3C-DA242A4B9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5A39-3E8F-4D15-A85A-25550EC27B8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F82A2-C25C-5978-2E0B-52FC888E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4238E-A396-0C0E-EAE1-68F8F4BE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72E6-D7D7-495D-B9F2-F2ED7500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0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78B9A-9E1F-AED8-E0A0-5C60D4D44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A5382D-33D3-81E1-822A-300C71BD6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CFB191-EED4-CB53-9B1A-ABEF1EEC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5A39-3E8F-4D15-A85A-25550EC27B8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E6487-3192-6C75-2E07-9FCACCC6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1B876A-67DD-181E-E234-494C7B6C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72E6-D7D7-495D-B9F2-F2ED7500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484095-7962-2E83-55DE-87D6CFE6A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86D78-141A-31AE-BB83-DB897B27A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F544A-2E36-594E-0136-7A13A64E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5A39-3E8F-4D15-A85A-25550EC27B8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3A4BA-D750-4D37-D8B5-A9D2D0F1C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B08E9-DFD1-D8C2-FA48-2E76884C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72E6-D7D7-495D-B9F2-F2ED7500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4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155C4-7309-630A-6007-59458169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7081D-27C0-49BF-1111-3547860A3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C63F2-F859-B1C6-76B8-0021E0F4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5A39-3E8F-4D15-A85A-25550EC27B8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2F13BE-D7BB-4B77-6627-3B7EE0A4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93316-FA96-5B60-2B2B-541EBDA4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72E6-D7D7-495D-B9F2-F2ED7500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3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BC42C-3F9E-4FCA-6A34-6251DB3D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17766D-1ACF-3EE2-6E32-7EF77AFFF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7E275-1ACB-E76B-6187-9E855EDB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5A39-3E8F-4D15-A85A-25550EC27B8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BBA24-DCDB-2C3C-FE03-89E629EE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58369E-402D-C51E-9B79-B19943F0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72E6-D7D7-495D-B9F2-F2ED7500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6198E-2D4D-166F-28ED-E5423D30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F75EC-A1C4-7CF4-E907-34F8239DF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356A0-B4A6-B3E4-4496-84BB65C42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FB1E49-F9B8-AAA7-9980-18276536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5A39-3E8F-4D15-A85A-25550EC27B8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61619B-3B57-29E4-5AE8-A8A607EF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0601F-0EDA-4A5E-3AD8-D47F2893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72E6-D7D7-495D-B9F2-F2ED7500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0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CDBE8-D498-BF47-C206-97A86FCC4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89290-6285-D269-3F74-6C05ED6A2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E85CD-8D68-8A20-0FCB-AB58CFD9B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76F6E3-5CC4-54D6-565D-0F5FB36D0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97D31F-0C20-D2CD-80AC-BFE004278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702B28-AF84-648D-CA73-C7DDA45C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5A39-3E8F-4D15-A85A-25550EC27B8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85EF76-73AF-F60E-DD9C-4391A039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8C12C5-1E90-7940-67EB-9C1F84C1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72E6-D7D7-495D-B9F2-F2ED7500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6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F329D-EB53-F69F-9171-CC4B41E4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8A1ADF-DEFA-2924-47EB-9744FFF4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5A39-3E8F-4D15-A85A-25550EC27B8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7C463D-D37E-27AA-76EF-8966B757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A9635F-2636-CE93-A461-3B4E7A10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72E6-D7D7-495D-B9F2-F2ED7500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0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3BD5E6-B71B-8E42-2171-EE2B7CF4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5A39-3E8F-4D15-A85A-25550EC27B8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5E01D6-C4DD-2606-EA54-9DDDD7F4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410B94-E38D-F268-CC38-05CE97DA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72E6-D7D7-495D-B9F2-F2ED7500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7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44CE2-73B9-CE59-FEBC-40760630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12AF8-5ABC-9E37-D565-794963824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C1BE92-8891-6BAB-DDC9-3F61E24ED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47486C-8467-79E8-B337-9EF59A96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5A39-3E8F-4D15-A85A-25550EC27B8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72B094-2ED6-759E-0559-C79B8D04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90B44C-4449-E9D9-3040-FE4E0FB9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72E6-D7D7-495D-B9F2-F2ED7500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4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B050E-4CB0-B183-6805-076077D6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A988E9-5D8D-B758-ECC1-BDF777C55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0CC26-A816-DCC1-6C01-075BF727D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DCBF36-1E0D-4492-7C72-DE91BB0D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5A39-3E8F-4D15-A85A-25550EC27B8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B0BCE4-EE34-C193-04A3-ECBCBB0A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824C1A-2FEA-0145-74C2-425CE927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872E6-D7D7-495D-B9F2-F2ED7500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3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F9CC6-C430-21B9-8D29-AE6DE9B5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57DDC-BF97-7143-CE07-53B686307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F3A53-222D-4F5D-C7C1-94F0B9501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5A39-3E8F-4D15-A85A-25550EC27B8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1F72C-3FEF-1D4E-8A08-22D8A94F9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B16B6-82CD-BD54-299C-9A3AA598C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72E6-D7D7-495D-B9F2-F2ED7500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4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14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image" Target="../media/image4.png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8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image" Target="../media/image5.jpeg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chart" Target="../charts/chart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chart" Target="../charts/chart28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7" Type="http://schemas.openxmlformats.org/officeDocument/2006/relationships/chart" Target="../charts/chart32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1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7" Type="http://schemas.openxmlformats.org/officeDocument/2006/relationships/chart" Target="../charts/chart3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0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4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3.xml"/><Relationship Id="rId5" Type="http://schemas.openxmlformats.org/officeDocument/2006/relationships/image" Target="../media/image7.gif"/><Relationship Id="rId4" Type="http://schemas.openxmlformats.org/officeDocument/2006/relationships/chart" Target="../charts/char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chart" Target="../charts/chart48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7.xml"/><Relationship Id="rId5" Type="http://schemas.openxmlformats.org/officeDocument/2006/relationships/image" Target="../media/image4.png"/><Relationship Id="rId4" Type="http://schemas.openxmlformats.org/officeDocument/2006/relationships/chart" Target="../charts/char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52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1.xml"/><Relationship Id="rId5" Type="http://schemas.openxmlformats.org/officeDocument/2006/relationships/image" Target="../media/image7.gif"/><Relationship Id="rId4" Type="http://schemas.openxmlformats.org/officeDocument/2006/relationships/chart" Target="../charts/char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7" Type="http://schemas.openxmlformats.org/officeDocument/2006/relationships/chart" Target="../charts/chart5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7.xml"/><Relationship Id="rId5" Type="http://schemas.openxmlformats.org/officeDocument/2006/relationships/image" Target="../media/image9.png"/><Relationship Id="rId4" Type="http://schemas.openxmlformats.org/officeDocument/2006/relationships/chart" Target="../charts/chart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7" Type="http://schemas.openxmlformats.org/officeDocument/2006/relationships/chart" Target="../charts/chart6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7" Type="http://schemas.openxmlformats.org/officeDocument/2006/relationships/chart" Target="../charts/chart6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5.xml"/><Relationship Id="rId5" Type="http://schemas.openxmlformats.org/officeDocument/2006/relationships/image" Target="../media/image11.png"/><Relationship Id="rId4" Type="http://schemas.openxmlformats.org/officeDocument/2006/relationships/chart" Target="../charts/chart6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7" Type="http://schemas.openxmlformats.org/officeDocument/2006/relationships/chart" Target="../charts/chart7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9.xml"/><Relationship Id="rId5" Type="http://schemas.openxmlformats.org/officeDocument/2006/relationships/chart" Target="../charts/chart68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74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3.xml"/><Relationship Id="rId5" Type="http://schemas.openxmlformats.org/officeDocument/2006/relationships/chart" Target="../charts/chart7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8.xml"/><Relationship Id="rId4" Type="http://schemas.openxmlformats.org/officeDocument/2006/relationships/chart" Target="../charts/chart7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2.xml"/><Relationship Id="rId4" Type="http://schemas.openxmlformats.org/officeDocument/2006/relationships/chart" Target="../charts/chart8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7" Type="http://schemas.openxmlformats.org/officeDocument/2006/relationships/chart" Target="../charts/chart9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9.xml"/><Relationship Id="rId5" Type="http://schemas.openxmlformats.org/officeDocument/2006/relationships/chart" Target="../charts/chart88.xml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4.xml"/><Relationship Id="rId5" Type="http://schemas.openxmlformats.org/officeDocument/2006/relationships/chart" Target="../charts/chart93.xml"/><Relationship Id="rId4" Type="http://schemas.openxmlformats.org/officeDocument/2006/relationships/chart" Target="../charts/chart9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chart" Target="../charts/chart9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8.xml"/><Relationship Id="rId4" Type="http://schemas.openxmlformats.org/officeDocument/2006/relationships/chart" Target="../charts/chart9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2.xml"/><Relationship Id="rId5" Type="http://schemas.openxmlformats.org/officeDocument/2006/relationships/chart" Target="../charts/chart101.xml"/><Relationship Id="rId4" Type="http://schemas.openxmlformats.org/officeDocument/2006/relationships/chart" Target="../charts/chart10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7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6.xml"/><Relationship Id="rId5" Type="http://schemas.openxmlformats.org/officeDocument/2006/relationships/chart" Target="../charts/chart105.xml"/><Relationship Id="rId4" Type="http://schemas.openxmlformats.org/officeDocument/2006/relationships/chart" Target="../charts/chart10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7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0.xml"/><Relationship Id="rId5" Type="http://schemas.openxmlformats.org/officeDocument/2006/relationships/chart" Target="../charts/chart109.xml"/><Relationship Id="rId4" Type="http://schemas.openxmlformats.org/officeDocument/2006/relationships/chart" Target="../charts/chart10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chart" Target="../charts/chart1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4.xml"/><Relationship Id="rId4" Type="http://schemas.openxmlformats.org/officeDocument/2006/relationships/chart" Target="../charts/chart1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5.xml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8.xml"/><Relationship Id="rId5" Type="http://schemas.openxmlformats.org/officeDocument/2006/relationships/chart" Target="../charts/chart117.xml"/><Relationship Id="rId4" Type="http://schemas.openxmlformats.org/officeDocument/2006/relationships/chart" Target="../charts/chart1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0.xml"/><Relationship Id="rId4" Type="http://schemas.openxmlformats.org/officeDocument/2006/relationships/chart" Target="../charts/chart1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2.xml"/><Relationship Id="rId4" Type="http://schemas.openxmlformats.org/officeDocument/2006/relationships/chart" Target="../charts/chart1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4.xml"/><Relationship Id="rId4" Type="http://schemas.openxmlformats.org/officeDocument/2006/relationships/chart" Target="../charts/chart1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6.xml"/><Relationship Id="rId4" Type="http://schemas.openxmlformats.org/officeDocument/2006/relationships/chart" Target="../charts/chart1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8.xml"/><Relationship Id="rId4" Type="http://schemas.openxmlformats.org/officeDocument/2006/relationships/chart" Target="../charts/chart12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chart" Target="../charts/chart13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1.xml"/><Relationship Id="rId5" Type="http://schemas.openxmlformats.org/officeDocument/2006/relationships/chart" Target="../charts/chart130.xml"/><Relationship Id="rId4" Type="http://schemas.openxmlformats.org/officeDocument/2006/relationships/chart" Target="../charts/chart1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chart" Target="../charts/chart13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5.xml"/><Relationship Id="rId5" Type="http://schemas.openxmlformats.org/officeDocument/2006/relationships/chart" Target="../charts/chart134.xml"/><Relationship Id="rId4" Type="http://schemas.openxmlformats.org/officeDocument/2006/relationships/chart" Target="../charts/chart13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8.xml"/><Relationship Id="rId4" Type="http://schemas.openxmlformats.org/officeDocument/2006/relationships/chart" Target="../charts/chart13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0.xml"/><Relationship Id="rId4" Type="http://schemas.openxmlformats.org/officeDocument/2006/relationships/chart" Target="../charts/chart13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2.xml"/><Relationship Id="rId4" Type="http://schemas.openxmlformats.org/officeDocument/2006/relationships/chart" Target="../charts/chart14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3.xml"/><Relationship Id="rId7" Type="http://schemas.openxmlformats.org/officeDocument/2006/relationships/image" Target="../media/image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6.xml"/><Relationship Id="rId5" Type="http://schemas.openxmlformats.org/officeDocument/2006/relationships/chart" Target="../charts/chart145.xml"/><Relationship Id="rId4" Type="http://schemas.openxmlformats.org/officeDocument/2006/relationships/chart" Target="../charts/chart14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7.xml"/><Relationship Id="rId7" Type="http://schemas.openxmlformats.org/officeDocument/2006/relationships/image" Target="../media/image3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0.xml"/><Relationship Id="rId5" Type="http://schemas.openxmlformats.org/officeDocument/2006/relationships/chart" Target="../charts/chart149.xml"/><Relationship Id="rId4" Type="http://schemas.openxmlformats.org/officeDocument/2006/relationships/chart" Target="../charts/chart1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8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openxmlformats.org/officeDocument/2006/relationships/chart" Target="../charts/char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7" Type="http://schemas.openxmlformats.org/officeDocument/2006/relationships/image" Target="../media/image3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4.xml"/><Relationship Id="rId5" Type="http://schemas.openxmlformats.org/officeDocument/2006/relationships/chart" Target="../charts/chart153.xml"/><Relationship Id="rId4" Type="http://schemas.openxmlformats.org/officeDocument/2006/relationships/chart" Target="../charts/chart15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6.xml"/><Relationship Id="rId4" Type="http://schemas.openxmlformats.org/officeDocument/2006/relationships/chart" Target="../charts/chart1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chart" Target="../charts/chart16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9.xml"/><Relationship Id="rId5" Type="http://schemas.openxmlformats.org/officeDocument/2006/relationships/chart" Target="../charts/chart158.xml"/><Relationship Id="rId4" Type="http://schemas.openxmlformats.org/officeDocument/2006/relationships/chart" Target="../charts/chart1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chart" Target="../charts/chart16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3.xml"/><Relationship Id="rId5" Type="http://schemas.openxmlformats.org/officeDocument/2006/relationships/chart" Target="../charts/chart162.xml"/><Relationship Id="rId4" Type="http://schemas.openxmlformats.org/officeDocument/2006/relationships/chart" Target="../charts/chart16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chart" Target="../charts/chart1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8.xml"/><Relationship Id="rId4" Type="http://schemas.openxmlformats.org/officeDocument/2006/relationships/chart" Target="../charts/chart1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0.xml"/><Relationship Id="rId4" Type="http://schemas.openxmlformats.org/officeDocument/2006/relationships/chart" Target="../charts/chart1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2.xml"/><Relationship Id="rId4" Type="http://schemas.openxmlformats.org/officeDocument/2006/relationships/chart" Target="../charts/chart17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4.xml"/><Relationship Id="rId4" Type="http://schemas.openxmlformats.org/officeDocument/2006/relationships/chart" Target="../charts/chart1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6.xml"/><Relationship Id="rId4" Type="http://schemas.openxmlformats.org/officeDocument/2006/relationships/chart" Target="../charts/chart17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chart" Target="../charts/chart18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9.xml"/><Relationship Id="rId5" Type="http://schemas.openxmlformats.org/officeDocument/2006/relationships/chart" Target="../charts/chart178.xml"/><Relationship Id="rId4" Type="http://schemas.openxmlformats.org/officeDocument/2006/relationships/chart" Target="../charts/chart17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2.xml"/><Relationship Id="rId4" Type="http://schemas.openxmlformats.org/officeDocument/2006/relationships/chart" Target="../charts/chart1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>
            <a:extLst>
              <a:ext uri="{FF2B5EF4-FFF2-40B4-BE49-F238E27FC236}">
                <a16:creationId xmlns:a16="http://schemas.microsoft.com/office/drawing/2014/main" id="{CC2B89AB-C90E-41F7-852D-990D1F2C6084}"/>
              </a:ext>
            </a:extLst>
          </p:cNvPr>
          <p:cNvGrpSpPr/>
          <p:nvPr/>
        </p:nvGrpSpPr>
        <p:grpSpPr>
          <a:xfrm>
            <a:off x="0" y="0"/>
            <a:ext cx="6863938" cy="6858001"/>
            <a:chOff x="0" y="1523"/>
            <a:chExt cx="10742930" cy="6856730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216F9269-808F-4792-96B9-EBB305E9CFEE}"/>
                </a:ext>
              </a:extLst>
            </p:cNvPr>
            <p:cNvSpPr/>
            <p:nvPr/>
          </p:nvSpPr>
          <p:spPr>
            <a:xfrm>
              <a:off x="0" y="1523"/>
              <a:ext cx="10742930" cy="6856730"/>
            </a:xfrm>
            <a:custGeom>
              <a:avLst/>
              <a:gdLst/>
              <a:ahLst/>
              <a:cxnLst/>
              <a:rect l="l" t="t" r="r" b="b"/>
              <a:pathLst>
                <a:path w="10742930" h="6856730">
                  <a:moveTo>
                    <a:pt x="6781927" y="0"/>
                  </a:moveTo>
                  <a:lnTo>
                    <a:pt x="0" y="0"/>
                  </a:lnTo>
                  <a:lnTo>
                    <a:pt x="0" y="6856473"/>
                  </a:lnTo>
                  <a:lnTo>
                    <a:pt x="10742514" y="6856473"/>
                  </a:lnTo>
                  <a:lnTo>
                    <a:pt x="678192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1721E95-B364-4915-B9B1-0F0E5150FA91}"/>
                </a:ext>
              </a:extLst>
            </p:cNvPr>
            <p:cNvSpPr/>
            <p:nvPr/>
          </p:nvSpPr>
          <p:spPr>
            <a:xfrm>
              <a:off x="0" y="5052576"/>
              <a:ext cx="1047115" cy="1805939"/>
            </a:xfrm>
            <a:custGeom>
              <a:avLst/>
              <a:gdLst/>
              <a:ahLst/>
              <a:cxnLst/>
              <a:rect l="l" t="t" r="r" b="b"/>
              <a:pathLst>
                <a:path w="1047115" h="1805940">
                  <a:moveTo>
                    <a:pt x="0" y="0"/>
                  </a:moveTo>
                  <a:lnTo>
                    <a:pt x="0" y="1805419"/>
                  </a:lnTo>
                  <a:lnTo>
                    <a:pt x="1046696" y="180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5E1CF5-7780-465E-8D5F-F455CA02A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285" y="2235200"/>
            <a:ext cx="11668279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+mn-lt"/>
              </a:rPr>
              <a:t>О выполнении показателей Плана по реализации </a:t>
            </a:r>
            <a:br>
              <a:rPr lang="ru-RU" sz="4400" b="1" dirty="0">
                <a:latin typeface="+mn-lt"/>
              </a:rPr>
            </a:br>
            <a:r>
              <a:rPr lang="ru-RU" sz="4400" b="1" dirty="0">
                <a:latin typeface="+mn-lt"/>
              </a:rPr>
              <a:t>концепции развития дополнительного образования детей до 2030 года </a:t>
            </a:r>
            <a:br>
              <a:rPr lang="ru-RU" sz="4400" b="1" dirty="0">
                <a:latin typeface="+mn-lt"/>
              </a:rPr>
            </a:br>
            <a:r>
              <a:rPr lang="ru-RU" sz="4400" b="1" dirty="0">
                <a:latin typeface="+mn-lt"/>
              </a:rPr>
              <a:t>в Иркутской области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20C9043-D86F-4F13-A187-616177F4C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4962" y="5011389"/>
            <a:ext cx="9144000" cy="1655762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Каплина Светлана </a:t>
            </a:r>
            <a:r>
              <a:rPr lang="ru-RU" dirty="0" err="1"/>
              <a:t>Жановна</a:t>
            </a:r>
            <a:r>
              <a:rPr lang="en-US" dirty="0"/>
              <a:t>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заместитель министра культуры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Иркутской области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1BF1DAF-50E9-492A-9BF3-95EAA68D525D}"/>
              </a:ext>
            </a:extLst>
          </p:cNvPr>
          <p:cNvSpPr/>
          <p:nvPr/>
        </p:nvSpPr>
        <p:spPr>
          <a:xfrm>
            <a:off x="4252067" y="251020"/>
            <a:ext cx="6827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/>
              <a:t>Министерство культуры Иркутской области 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3E0927C-1325-4AE9-86BE-28DDF0A25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908" y="159419"/>
            <a:ext cx="773656" cy="938059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7A298B04-C3F5-44C0-BE88-6E39CFDD69B6}"/>
              </a:ext>
            </a:extLst>
          </p:cNvPr>
          <p:cNvSpPr/>
          <p:nvPr/>
        </p:nvSpPr>
        <p:spPr>
          <a:xfrm>
            <a:off x="5309885" y="923869"/>
            <a:ext cx="5449455" cy="55281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15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EC7D4B9-7409-477F-9FCD-474601D5D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384170"/>
              </p:ext>
            </p:extLst>
          </p:nvPr>
        </p:nvGraphicFramePr>
        <p:xfrm>
          <a:off x="713064" y="1127255"/>
          <a:ext cx="4566284" cy="288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7A2354C-F85C-4449-83ED-5C062B7C8D4E}"/>
              </a:ext>
            </a:extLst>
          </p:cNvPr>
          <p:cNvSpPr txBox="1"/>
          <p:nvPr/>
        </p:nvSpPr>
        <p:spPr>
          <a:xfrm>
            <a:off x="759265" y="461293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МАУ ДО «ДШИ № 1» МО г. Братска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929F4C-17B2-4B9F-9C7F-54ED4E90E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110811"/>
            <a:ext cx="1127921" cy="804071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FFEF8927-7027-4FF2-9FBE-DF7F7B4EB5EA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98C158-8B65-4976-9CB5-C4B0EAE8A1AC}"/>
              </a:ext>
            </a:extLst>
          </p:cNvPr>
          <p:cNvSpPr txBox="1"/>
          <p:nvPr/>
        </p:nvSpPr>
        <p:spPr>
          <a:xfrm>
            <a:off x="6424417" y="536892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МБУ ДО «ДШИ № 2» МО г. Братска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7D43BE8D-C452-4BC9-9947-4C28DDB64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10885"/>
              </p:ext>
            </p:extLst>
          </p:nvPr>
        </p:nvGraphicFramePr>
        <p:xfrm>
          <a:off x="6337588" y="1111446"/>
          <a:ext cx="4473882" cy="2842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3DAEE2-A6C3-4299-91DA-4D8E53EE0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02F3074B-B8D2-4FA9-93CC-443CF1F3E853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B4CF4A7-C36E-4F7A-902E-AE5D59972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719196"/>
              </p:ext>
            </p:extLst>
          </p:nvPr>
        </p:nvGraphicFramePr>
        <p:xfrm>
          <a:off x="713064" y="3957850"/>
          <a:ext cx="4416509" cy="278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1907025D-FB42-431A-9CC1-AB98FDB058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883332"/>
              </p:ext>
            </p:extLst>
          </p:nvPr>
        </p:nvGraphicFramePr>
        <p:xfrm>
          <a:off x="6337588" y="3865300"/>
          <a:ext cx="4365745" cy="288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E3D89ED-A24E-454F-B7D0-19FD653E4B3D}"/>
              </a:ext>
            </a:extLst>
          </p:cNvPr>
          <p:cNvSpPr txBox="1"/>
          <p:nvPr/>
        </p:nvSpPr>
        <p:spPr>
          <a:xfrm>
            <a:off x="0" y="2820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Братск</a:t>
            </a:r>
          </a:p>
        </p:txBody>
      </p:sp>
    </p:spTree>
    <p:extLst>
      <p:ext uri="{BB962C8B-B14F-4D97-AF65-F5344CB8AC3E}">
        <p14:creationId xmlns:p14="http://schemas.microsoft.com/office/powerpoint/2010/main" val="54901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C7ED7E2-F7E0-4223-AD1C-0ADB3EB5F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469980"/>
              </p:ext>
            </p:extLst>
          </p:nvPr>
        </p:nvGraphicFramePr>
        <p:xfrm>
          <a:off x="6106415" y="110810"/>
          <a:ext cx="4874774" cy="394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39457B-C84B-438A-B4BD-8B21AD9BD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03C5DE-0FD4-4DBB-8977-A65ED21A0553}"/>
              </a:ext>
            </a:extLst>
          </p:cNvPr>
          <p:cNvSpPr txBox="1"/>
          <p:nvPr/>
        </p:nvSpPr>
        <p:spPr>
          <a:xfrm>
            <a:off x="565065" y="381044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МАУ ДО «ОДШИ № 3» г. Братска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D67A0FC-0600-4F88-BA86-C0DDB9342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503004"/>
              </p:ext>
            </p:extLst>
          </p:nvPr>
        </p:nvGraphicFramePr>
        <p:xfrm>
          <a:off x="458082" y="1145117"/>
          <a:ext cx="4687849" cy="305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bject 8">
            <a:extLst>
              <a:ext uri="{FF2B5EF4-FFF2-40B4-BE49-F238E27FC236}">
                <a16:creationId xmlns:a16="http://schemas.microsoft.com/office/drawing/2014/main" id="{C2CB91D8-F108-45A9-82C4-F811F6783AFB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E3CA2-FE9A-413A-831D-7342ADC3ED56}"/>
              </a:ext>
            </a:extLst>
          </p:cNvPr>
          <p:cNvSpPr txBox="1"/>
          <p:nvPr/>
        </p:nvSpPr>
        <p:spPr>
          <a:xfrm>
            <a:off x="6306861" y="416998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«ДШИ № 4» МО г. Братска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317968-0DCD-4692-87C5-C3C3629052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110811"/>
            <a:ext cx="1127921" cy="804071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F8911634-2615-480D-BF0A-A29DEB47655E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13181D26-1D67-436E-AF4C-35845BC0E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374607"/>
              </p:ext>
            </p:extLst>
          </p:nvPr>
        </p:nvGraphicFramePr>
        <p:xfrm>
          <a:off x="420859" y="4184661"/>
          <a:ext cx="4762296" cy="266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9CA3B5DA-393F-40AC-A9C8-754BE3D90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16824"/>
              </p:ext>
            </p:extLst>
          </p:nvPr>
        </p:nvGraphicFramePr>
        <p:xfrm>
          <a:off x="6085586" y="3232441"/>
          <a:ext cx="4791884" cy="360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04E103C-992E-4D27-8C36-BDF25BD8CCBC}"/>
              </a:ext>
            </a:extLst>
          </p:cNvPr>
          <p:cNvSpPr txBox="1"/>
          <p:nvPr/>
        </p:nvSpPr>
        <p:spPr>
          <a:xfrm>
            <a:off x="0" y="2820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Братск</a:t>
            </a:r>
          </a:p>
        </p:txBody>
      </p:sp>
    </p:spTree>
    <p:extLst>
      <p:ext uri="{BB962C8B-B14F-4D97-AF65-F5344CB8AC3E}">
        <p14:creationId xmlns:p14="http://schemas.microsoft.com/office/powerpoint/2010/main" val="382972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930929-F98F-4EFB-A744-64439D6B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E785D7-B388-403E-813B-2C401494D055}"/>
              </a:ext>
            </a:extLst>
          </p:cNvPr>
          <p:cNvSpPr txBox="1"/>
          <p:nvPr/>
        </p:nvSpPr>
        <p:spPr>
          <a:xfrm>
            <a:off x="3979608" y="1632104"/>
            <a:ext cx="4473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pPr algn="ctr"/>
            <a:r>
              <a:rPr lang="ru-RU" b="1" dirty="0"/>
              <a:t>МБУ ДО «</a:t>
            </a:r>
            <a:r>
              <a:rPr lang="ru-RU" b="1" dirty="0" err="1"/>
              <a:t>ДШИиХР</a:t>
            </a:r>
            <a:r>
              <a:rPr lang="ru-RU" b="1" dirty="0"/>
              <a:t>» МО г. Братска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11E22F3-589F-486D-B90B-B51EFFB29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955491"/>
              </p:ext>
            </p:extLst>
          </p:nvPr>
        </p:nvGraphicFramePr>
        <p:xfrm>
          <a:off x="391199" y="2357306"/>
          <a:ext cx="5271370" cy="280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75D6EF-6AF3-4A6E-8949-1BE936E70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110811"/>
            <a:ext cx="1127921" cy="804071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3FFC9DB-5487-48D6-98AE-E4F000071A88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E3A5D7EF-24F4-42DD-B4B5-5E2567DCE164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14A4E32F-15FF-4F9E-81D9-014ECF570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164461"/>
              </p:ext>
            </p:extLst>
          </p:nvPr>
        </p:nvGraphicFramePr>
        <p:xfrm>
          <a:off x="5933554" y="2357306"/>
          <a:ext cx="5271369" cy="280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5601DE4-4376-454B-9517-25C2F06FBB8A}"/>
              </a:ext>
            </a:extLst>
          </p:cNvPr>
          <p:cNvSpPr txBox="1"/>
          <p:nvPr/>
        </p:nvSpPr>
        <p:spPr>
          <a:xfrm>
            <a:off x="0" y="2820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Братск</a:t>
            </a:r>
          </a:p>
        </p:txBody>
      </p:sp>
    </p:spTree>
    <p:extLst>
      <p:ext uri="{BB962C8B-B14F-4D97-AF65-F5344CB8AC3E}">
        <p14:creationId xmlns:p14="http://schemas.microsoft.com/office/powerpoint/2010/main" val="103413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30BD38-2F08-40ED-B6B3-2769EA875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5C27F15-3135-489D-85F6-6E82A0647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283602"/>
              </p:ext>
            </p:extLst>
          </p:nvPr>
        </p:nvGraphicFramePr>
        <p:xfrm>
          <a:off x="6546715" y="1732866"/>
          <a:ext cx="5460165" cy="294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91">
                  <a:extLst>
                    <a:ext uri="{9D8B030D-6E8A-4147-A177-3AD203B41FA5}">
                      <a16:colId xmlns:a16="http://schemas.microsoft.com/office/drawing/2014/main" val="1490014215"/>
                    </a:ext>
                  </a:extLst>
                </a:gridCol>
                <a:gridCol w="2211866">
                  <a:extLst>
                    <a:ext uri="{9D8B030D-6E8A-4147-A177-3AD203B41FA5}">
                      <a16:colId xmlns:a16="http://schemas.microsoft.com/office/drawing/2014/main" val="3900646729"/>
                    </a:ext>
                  </a:extLst>
                </a:gridCol>
                <a:gridCol w="735302">
                  <a:extLst>
                    <a:ext uri="{9D8B030D-6E8A-4147-A177-3AD203B41FA5}">
                      <a16:colId xmlns:a16="http://schemas.microsoft.com/office/drawing/2014/main" val="3142087197"/>
                    </a:ext>
                  </a:extLst>
                </a:gridCol>
                <a:gridCol w="735302">
                  <a:extLst>
                    <a:ext uri="{9D8B030D-6E8A-4147-A177-3AD203B41FA5}">
                      <a16:colId xmlns:a16="http://schemas.microsoft.com/office/drawing/2014/main" val="280662014"/>
                    </a:ext>
                  </a:extLst>
                </a:gridCol>
                <a:gridCol w="735302">
                  <a:extLst>
                    <a:ext uri="{9D8B030D-6E8A-4147-A177-3AD203B41FA5}">
                      <a16:colId xmlns:a16="http://schemas.microsoft.com/office/drawing/2014/main" val="350748878"/>
                    </a:ext>
                  </a:extLst>
                </a:gridCol>
                <a:gridCol w="735302">
                  <a:extLst>
                    <a:ext uri="{9D8B030D-6E8A-4147-A177-3AD203B41FA5}">
                      <a16:colId xmlns:a16="http://schemas.microsoft.com/office/drawing/2014/main" val="2583335241"/>
                    </a:ext>
                  </a:extLst>
                </a:gridCol>
              </a:tblGrid>
              <a:tr h="1528427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Доля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64959"/>
                  </a:ext>
                </a:extLst>
              </a:tr>
              <a:tr h="24133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8137104"/>
                  </a:ext>
                </a:extLst>
              </a:tr>
              <a:tr h="227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МБОУ ДО «Зиминская ДМШ»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cs typeface="Calibri" panose="020F0502020204030204" pitchFamily="34" charset="0"/>
                        </a:rPr>
                        <a:t>10</a:t>
                      </a:r>
                      <a:endParaRPr lang="ru-RU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cs typeface="Calibri" panose="020F0502020204030204" pitchFamily="34" charset="0"/>
                        </a:rPr>
                        <a:t>27</a:t>
                      </a:r>
                      <a:endParaRPr lang="ru-RU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cs typeface="Calibri" panose="020F0502020204030204" pitchFamily="34" charset="0"/>
                        </a:rPr>
                        <a:t>11,1</a:t>
                      </a:r>
                      <a:endParaRPr lang="ru-RU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9363658"/>
                  </a:ext>
                </a:extLst>
              </a:tr>
              <a:tr h="294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«Зиминская ДХШ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им. </a:t>
                      </a:r>
                      <a:r>
                        <a:rPr lang="ru-RU" sz="12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В.А.Брызгалова</a:t>
                      </a: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cs typeface="Calibri" panose="020F0502020204030204" pitchFamily="34" charset="0"/>
                        </a:rPr>
                        <a:t>7</a:t>
                      </a:r>
                      <a:endParaRPr lang="ru-RU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7,1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31653"/>
                  </a:ext>
                </a:extLst>
              </a:tr>
              <a:tr h="29496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9,1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284929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87367"/>
              </p:ext>
            </p:extLst>
          </p:nvPr>
        </p:nvGraphicFramePr>
        <p:xfrm>
          <a:off x="185120" y="1732866"/>
          <a:ext cx="627987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703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885247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6133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167289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2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2788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r>
                        <a:rPr lang="ru-RU" sz="1200" i="1" dirty="0"/>
                        <a:t>(флейта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кларнет</a:t>
                      </a:r>
                      <a:r>
                        <a:rPr lang="en-US" sz="1200" i="1" dirty="0"/>
                        <a:t>,</a:t>
                      </a:r>
                      <a:r>
                        <a:rPr lang="ru-RU" sz="1200" i="1" dirty="0"/>
                        <a:t> саксофон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труба)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120939"/>
                  </a:ext>
                </a:extLst>
              </a:tr>
              <a:tr h="2788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</a:t>
                      </a:r>
                    </a:p>
                    <a:p>
                      <a:r>
                        <a:rPr lang="ru-RU" sz="1200" i="1" dirty="0"/>
                        <a:t>(скрипка)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2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487037"/>
                  </a:ext>
                </a:extLst>
              </a:tr>
              <a:tr h="1672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33793"/>
                  </a:ext>
                </a:extLst>
              </a:tr>
              <a:tr h="1672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искусство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850925"/>
                  </a:ext>
                </a:extLst>
              </a:tr>
              <a:tr h="167289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301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89271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0A92783-B39C-4499-AC1F-9C1E76B30996}"/>
              </a:ext>
            </a:extLst>
          </p:cNvPr>
          <p:cNvSpPr txBox="1"/>
          <p:nvPr/>
        </p:nvSpPr>
        <p:spPr>
          <a:xfrm>
            <a:off x="0" y="3033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Зима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BC15FE9-44CF-426D-AB03-B1C34608EC4C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E09880A2-F2C4-45DE-BBDF-9D4A4CB248E8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C3AF8D-BD03-4E24-8898-F4EB34700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4" y="125975"/>
            <a:ext cx="687643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0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4979F8-EF59-48CF-8374-65E67FBC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6476"/>
            <a:ext cx="12192000" cy="1693865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EC7D4B9-7409-477F-9FCD-474601D5D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068905"/>
              </p:ext>
            </p:extLst>
          </p:nvPr>
        </p:nvGraphicFramePr>
        <p:xfrm>
          <a:off x="6229253" y="1463963"/>
          <a:ext cx="4333262" cy="233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7A2354C-F85C-4449-83ED-5C062B7C8D4E}"/>
              </a:ext>
            </a:extLst>
          </p:cNvPr>
          <p:cNvSpPr txBox="1"/>
          <p:nvPr/>
        </p:nvSpPr>
        <p:spPr>
          <a:xfrm>
            <a:off x="6088633" y="716648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МБОУ ДО «Зиминская ДМШ»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92783-B39C-4499-AC1F-9C1E76B30996}"/>
              </a:ext>
            </a:extLst>
          </p:cNvPr>
          <p:cNvSpPr txBox="1"/>
          <p:nvPr/>
        </p:nvSpPr>
        <p:spPr>
          <a:xfrm>
            <a:off x="0" y="11081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Город Зима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14336-8928-4F02-8864-52185F3F9097}"/>
              </a:ext>
            </a:extLst>
          </p:cNvPr>
          <p:cNvSpPr txBox="1"/>
          <p:nvPr/>
        </p:nvSpPr>
        <p:spPr>
          <a:xfrm>
            <a:off x="333983" y="722313"/>
            <a:ext cx="5528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«Зиминская ДХШ им. В.А. Брызгалова»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F32506-3035-49A3-8E66-5C313B5A1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4" y="125975"/>
            <a:ext cx="687643" cy="804071"/>
          </a:xfrm>
          <a:prstGeom prst="rect">
            <a:avLst/>
          </a:prstGeom>
        </p:spPr>
      </p:pic>
      <p:sp>
        <p:nvSpPr>
          <p:cNvPr id="18" name="object 8">
            <a:extLst>
              <a:ext uri="{FF2B5EF4-FFF2-40B4-BE49-F238E27FC236}">
                <a16:creationId xmlns:a16="http://schemas.microsoft.com/office/drawing/2014/main" id="{CE61204D-656F-4B0D-AAB9-A1FB864F5A0D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6AA1DBA2-6740-4189-8BF5-D36A212A25BB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B51A0863-1C46-4D53-8CCC-E1841DFD5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959543"/>
              </p:ext>
            </p:extLst>
          </p:nvPr>
        </p:nvGraphicFramePr>
        <p:xfrm>
          <a:off x="934972" y="1491185"/>
          <a:ext cx="4057945" cy="247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35A8BFDB-4FD0-42DE-BEF0-A9BDA1F9D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524788"/>
              </p:ext>
            </p:extLst>
          </p:nvPr>
        </p:nvGraphicFramePr>
        <p:xfrm>
          <a:off x="934972" y="3997762"/>
          <a:ext cx="4057945" cy="282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A6AEF417-1781-4B4D-86B3-3E582AFF9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685689"/>
              </p:ext>
            </p:extLst>
          </p:nvPr>
        </p:nvGraphicFramePr>
        <p:xfrm>
          <a:off x="6229253" y="3920855"/>
          <a:ext cx="4473882" cy="282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9722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B40491-72C8-4F03-B1D6-5ADF6798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6476"/>
            <a:ext cx="12192000" cy="1693865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9364BF4-2F9B-482D-9B9B-909AB1F54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61542"/>
              </p:ext>
            </p:extLst>
          </p:nvPr>
        </p:nvGraphicFramePr>
        <p:xfrm>
          <a:off x="5019515" y="960373"/>
          <a:ext cx="6992716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18">
                  <a:extLst>
                    <a:ext uri="{9D8B030D-6E8A-4147-A177-3AD203B41FA5}">
                      <a16:colId xmlns:a16="http://schemas.microsoft.com/office/drawing/2014/main" val="1531587806"/>
                    </a:ext>
                  </a:extLst>
                </a:gridCol>
                <a:gridCol w="2690094">
                  <a:extLst>
                    <a:ext uri="{9D8B030D-6E8A-4147-A177-3AD203B41FA5}">
                      <a16:colId xmlns:a16="http://schemas.microsoft.com/office/drawing/2014/main" val="2656591073"/>
                    </a:ext>
                  </a:extLst>
                </a:gridCol>
                <a:gridCol w="969976">
                  <a:extLst>
                    <a:ext uri="{9D8B030D-6E8A-4147-A177-3AD203B41FA5}">
                      <a16:colId xmlns:a16="http://schemas.microsoft.com/office/drawing/2014/main" val="1271632945"/>
                    </a:ext>
                  </a:extLst>
                </a:gridCol>
                <a:gridCol w="969976">
                  <a:extLst>
                    <a:ext uri="{9D8B030D-6E8A-4147-A177-3AD203B41FA5}">
                      <a16:colId xmlns:a16="http://schemas.microsoft.com/office/drawing/2014/main" val="3182825474"/>
                    </a:ext>
                  </a:extLst>
                </a:gridCol>
                <a:gridCol w="969976">
                  <a:extLst>
                    <a:ext uri="{9D8B030D-6E8A-4147-A177-3AD203B41FA5}">
                      <a16:colId xmlns:a16="http://schemas.microsoft.com/office/drawing/2014/main" val="3934250092"/>
                    </a:ext>
                  </a:extLst>
                </a:gridCol>
                <a:gridCol w="969976">
                  <a:extLst>
                    <a:ext uri="{9D8B030D-6E8A-4147-A177-3AD203B41FA5}">
                      <a16:colId xmlns:a16="http://schemas.microsoft.com/office/drawing/2014/main" val="2171927613"/>
                    </a:ext>
                  </a:extLst>
                </a:gridCol>
              </a:tblGrid>
              <a:tr h="132715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234241"/>
                  </a:ext>
                </a:extLst>
              </a:tr>
              <a:tr h="23420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109368"/>
                  </a:ext>
                </a:extLst>
              </a:tr>
              <a:tr h="22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ДМШ № 1города Иркутска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12,5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463135"/>
                  </a:ext>
                </a:extLst>
              </a:tr>
              <a:tr h="22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ДМШ № 2 города Иркутска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359595"/>
                  </a:ext>
                </a:extLst>
              </a:tr>
              <a:tr h="22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ДМШ № 3 города Иркутска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869057"/>
                  </a:ext>
                </a:extLst>
              </a:tr>
              <a:tr h="22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ДШИ № 4 города Иркутска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2529381"/>
                  </a:ext>
                </a:extLst>
              </a:tr>
              <a:tr h="22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ДШИ № 5 города Иркутска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702600"/>
                  </a:ext>
                </a:extLst>
              </a:tr>
              <a:tr h="22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ДШИ № 6 города Иркутска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532620"/>
                  </a:ext>
                </a:extLst>
              </a:tr>
              <a:tr h="22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«ДШИ № 7» города Иркутска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14,3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10,4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781358"/>
                  </a:ext>
                </a:extLst>
              </a:tr>
              <a:tr h="22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ДШИ № 8 города Иркутска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23,5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937968"/>
                  </a:ext>
                </a:extLst>
              </a:tr>
              <a:tr h="22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ДШИ № 9 города Иркутска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12,5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6667895"/>
                  </a:ext>
                </a:extLst>
              </a:tr>
              <a:tr h="22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ДШИ № 10 города Иркутска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177925"/>
                  </a:ext>
                </a:extLst>
              </a:tr>
              <a:tr h="22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ДХШ № 1 города Иркутска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673645"/>
                  </a:ext>
                </a:extLst>
              </a:tr>
              <a:tr h="22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ДХШ № 2 города Иркутска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5612197"/>
                  </a:ext>
                </a:extLst>
              </a:tr>
              <a:tr h="221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ДХШ № 3 города Иркутска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157359"/>
                  </a:ext>
                </a:extLst>
              </a:tr>
              <a:tr h="286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ДХШ № 4 города Иркутска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им. А.Г. </a:t>
                      </a:r>
                      <a:r>
                        <a:rPr lang="ru-RU" sz="11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Костовского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074257"/>
                  </a:ext>
                </a:extLst>
              </a:tr>
              <a:tr h="221193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1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18,8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338356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3257" y="1058334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2486" y="859282"/>
            <a:ext cx="1847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CDD83C6-4913-4F8F-A56C-B7399516B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109150"/>
              </p:ext>
            </p:extLst>
          </p:nvPr>
        </p:nvGraphicFramePr>
        <p:xfrm>
          <a:off x="248837" y="960373"/>
          <a:ext cx="4711027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398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798925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70164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</a:t>
                      </a:r>
                    </a:p>
                    <a:p>
                      <a:pPr algn="ctr"/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161917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1095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аккордеон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домра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балалайка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755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3778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r>
                        <a:rPr lang="ru-RU" sz="1200" i="1" dirty="0"/>
                        <a:t>(флейта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кларнет</a:t>
                      </a:r>
                      <a:r>
                        <a:rPr lang="en-US" sz="1200" i="1" dirty="0"/>
                        <a:t>,</a:t>
                      </a:r>
                      <a:r>
                        <a:rPr lang="ru-RU" sz="1200" i="1" dirty="0"/>
                        <a:t> саксофон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труба</a:t>
                      </a:r>
                      <a:r>
                        <a:rPr lang="en-US" sz="1200" i="1" dirty="0"/>
                        <a:t>,</a:t>
                      </a:r>
                      <a:r>
                        <a:rPr lang="ru-RU" sz="1200" i="1" dirty="0"/>
                        <a:t> тромбон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ударные инструменты)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120939"/>
                  </a:ext>
                </a:extLst>
              </a:tr>
              <a:tr h="2698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</a:t>
                      </a:r>
                    </a:p>
                    <a:p>
                      <a:r>
                        <a:rPr lang="ru-RU" sz="1200" i="1" dirty="0"/>
                        <a:t>(скрипка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виолончель)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Хоровое пение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699298"/>
                  </a:ext>
                </a:extLst>
              </a:tr>
              <a:tr h="1619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1434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1464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33793"/>
                  </a:ext>
                </a:extLst>
              </a:tr>
              <a:tr h="1619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973984"/>
                  </a:ext>
                </a:extLst>
              </a:tr>
              <a:tr h="1619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Искусство театра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328813"/>
                  </a:ext>
                </a:extLst>
              </a:tr>
              <a:tr h="161917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4356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488524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1355FE-DBE2-4D32-82B4-1ECF90BCF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3" y="125974"/>
            <a:ext cx="687643" cy="819236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2D0D1C66-4178-4F64-A0B1-65D597F5849E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82717-2545-4F84-A1E3-42EED84A75C6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Иркутск</a:t>
            </a:r>
          </a:p>
        </p:txBody>
      </p:sp>
    </p:spTree>
    <p:extLst>
      <p:ext uri="{BB962C8B-B14F-4D97-AF65-F5344CB8AC3E}">
        <p14:creationId xmlns:p14="http://schemas.microsoft.com/office/powerpoint/2010/main" val="264970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8280DA9-C121-447F-BE0D-045184A178F9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Иркутск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B8F7C-FA26-46BD-809D-25A4F7044FB8}"/>
              </a:ext>
            </a:extLst>
          </p:cNvPr>
          <p:cNvSpPr txBox="1"/>
          <p:nvPr/>
        </p:nvSpPr>
        <p:spPr>
          <a:xfrm>
            <a:off x="440994" y="622044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МБУ ДО ДМШ № 1 города Иркутска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3257" y="1058334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2486" y="859282"/>
            <a:ext cx="1847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C00054E-7EAC-4DF1-AF0E-3CFE718A9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279827"/>
              </p:ext>
            </p:extLst>
          </p:nvPr>
        </p:nvGraphicFramePr>
        <p:xfrm>
          <a:off x="545664" y="1395295"/>
          <a:ext cx="3983368" cy="279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DC99E89-4FD5-4D4C-A01A-87BD1AFC21FB}"/>
              </a:ext>
            </a:extLst>
          </p:cNvPr>
          <p:cNvSpPr txBox="1"/>
          <p:nvPr/>
        </p:nvSpPr>
        <p:spPr>
          <a:xfrm>
            <a:off x="5868749" y="522581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ДМШ № 2 города Иркутска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019A25D-9F42-4FDF-AC82-59A931A20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407921"/>
              </p:ext>
            </p:extLst>
          </p:nvPr>
        </p:nvGraphicFramePr>
        <p:xfrm>
          <a:off x="5868946" y="1328520"/>
          <a:ext cx="4473882" cy="272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CDEF64-7D64-4365-BEB8-2A346A6F5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3" y="125974"/>
            <a:ext cx="687643" cy="819236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643D5C82-8D80-4ABF-89D8-7034929A9753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DB8D1A-5EBA-41B2-AFCF-8DB82CA6E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6476"/>
            <a:ext cx="12192000" cy="1693865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16BE8EEC-75C2-405C-A9E4-FF8600A156AC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74A5C5D6-F1BF-4B2F-A86C-88CF285F12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427223"/>
              </p:ext>
            </p:extLst>
          </p:nvPr>
        </p:nvGraphicFramePr>
        <p:xfrm>
          <a:off x="538715" y="4077297"/>
          <a:ext cx="3990317" cy="2715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74A3D519-BD3B-4918-B785-EF6AA6474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956668"/>
              </p:ext>
            </p:extLst>
          </p:nvPr>
        </p:nvGraphicFramePr>
        <p:xfrm>
          <a:off x="5868749" y="4017916"/>
          <a:ext cx="4473882" cy="279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9827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C6A7EE17-1E14-4B08-90E4-AA32D914C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341928"/>
              </p:ext>
            </p:extLst>
          </p:nvPr>
        </p:nvGraphicFramePr>
        <p:xfrm>
          <a:off x="6124705" y="566592"/>
          <a:ext cx="4105644" cy="347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03C5DE-0FD4-4DBB-8977-A65ED21A0553}"/>
              </a:ext>
            </a:extLst>
          </p:cNvPr>
          <p:cNvSpPr txBox="1"/>
          <p:nvPr/>
        </p:nvSpPr>
        <p:spPr>
          <a:xfrm>
            <a:off x="533468" y="622044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МБУ ДО ДМШ № 3 города Иркутска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D67A0FC-0600-4F88-BA86-C0DDB9342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917739"/>
              </p:ext>
            </p:extLst>
          </p:nvPr>
        </p:nvGraphicFramePr>
        <p:xfrm>
          <a:off x="533469" y="1359266"/>
          <a:ext cx="4105644" cy="279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38D9966-7E07-4072-A2A9-301DD7C9C197}"/>
              </a:ext>
            </a:extLst>
          </p:cNvPr>
          <p:cNvSpPr txBox="1"/>
          <p:nvPr/>
        </p:nvSpPr>
        <p:spPr>
          <a:xfrm>
            <a:off x="6124705" y="622044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ДШИ № 4 города Иркутска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BD3649-7BB8-4F2A-BF30-842614652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3" y="125974"/>
            <a:ext cx="687643" cy="819236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291FFDF5-2882-43E9-BB0A-619494F7DBD6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D8F511-6254-4CB4-AA9E-C8FC21B0C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84383"/>
            <a:ext cx="12002814" cy="1573617"/>
          </a:xfrm>
          <a:prstGeom prst="rect">
            <a:avLst/>
          </a:prstGeom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4C3385B2-375F-43EA-8985-FF16692430DB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A44D4002-B820-4D3D-B126-51BDA3146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323715"/>
              </p:ext>
            </p:extLst>
          </p:nvPr>
        </p:nvGraphicFramePr>
        <p:xfrm>
          <a:off x="533468" y="4033482"/>
          <a:ext cx="4105644" cy="271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4E9F90B7-4367-4373-8F9C-0525DEB1B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6628775"/>
              </p:ext>
            </p:extLst>
          </p:nvPr>
        </p:nvGraphicFramePr>
        <p:xfrm>
          <a:off x="6142682" y="3109044"/>
          <a:ext cx="4087667" cy="363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D41F9DD-F548-46B9-8186-0AD3299F9CC6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Иркутск</a:t>
            </a:r>
          </a:p>
        </p:txBody>
      </p:sp>
    </p:spTree>
    <p:extLst>
      <p:ext uri="{BB962C8B-B14F-4D97-AF65-F5344CB8AC3E}">
        <p14:creationId xmlns:p14="http://schemas.microsoft.com/office/powerpoint/2010/main" val="20994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0E785D7-B388-403E-813B-2C401494D055}"/>
              </a:ext>
            </a:extLst>
          </p:cNvPr>
          <p:cNvSpPr txBox="1"/>
          <p:nvPr/>
        </p:nvSpPr>
        <p:spPr>
          <a:xfrm>
            <a:off x="559541" y="817648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МБУ ДО ДШИ № 5 города Иркутска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4A8C05-C052-4169-A748-308419987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95" y="5257521"/>
            <a:ext cx="12192000" cy="1600479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11E22F3-589F-486D-B90B-B51EFFB29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477275"/>
              </p:ext>
            </p:extLst>
          </p:nvPr>
        </p:nvGraphicFramePr>
        <p:xfrm>
          <a:off x="598335" y="1467583"/>
          <a:ext cx="4302500" cy="285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BD3649-7BB8-4F2A-BF30-842614652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3" y="125974"/>
            <a:ext cx="687643" cy="8192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F0211F-F52B-46DD-8797-6DF0A1E04B33}"/>
              </a:ext>
            </a:extLst>
          </p:cNvPr>
          <p:cNvSpPr txBox="1"/>
          <p:nvPr/>
        </p:nvSpPr>
        <p:spPr>
          <a:xfrm>
            <a:off x="5648169" y="771481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ДШИ № 6 города Иркутска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1A661E23-35EF-4427-A00F-7B1B1350D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51070"/>
              </p:ext>
            </p:extLst>
          </p:nvPr>
        </p:nvGraphicFramePr>
        <p:xfrm>
          <a:off x="5782527" y="1351364"/>
          <a:ext cx="4302500" cy="263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3CF45F19-D306-4BCD-AC4F-BA5C2549CFE5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4565C95A-8279-4A0C-85E5-E008182ACC07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FE4F5AE8-F868-4523-9483-81D22EA4B0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477994"/>
              </p:ext>
            </p:extLst>
          </p:nvPr>
        </p:nvGraphicFramePr>
        <p:xfrm>
          <a:off x="598334" y="4306081"/>
          <a:ext cx="4341295" cy="244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33A55D98-9104-4084-8016-A2A265BE5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330516"/>
              </p:ext>
            </p:extLst>
          </p:nvPr>
        </p:nvGraphicFramePr>
        <p:xfrm>
          <a:off x="5782528" y="3915383"/>
          <a:ext cx="4339524" cy="283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BD5043E-937E-4C35-9BD4-5A4D378DA5F0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Иркутск</a:t>
            </a:r>
          </a:p>
        </p:txBody>
      </p:sp>
    </p:spTree>
    <p:extLst>
      <p:ext uri="{BB962C8B-B14F-4D97-AF65-F5344CB8AC3E}">
        <p14:creationId xmlns:p14="http://schemas.microsoft.com/office/powerpoint/2010/main" val="106825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C6A7EE17-1E14-4B08-90E4-AA32D914C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518398"/>
              </p:ext>
            </p:extLst>
          </p:nvPr>
        </p:nvGraphicFramePr>
        <p:xfrm>
          <a:off x="704452" y="616946"/>
          <a:ext cx="3959827" cy="345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38D9966-7E07-4072-A2A9-301DD7C9C197}"/>
              </a:ext>
            </a:extLst>
          </p:cNvPr>
          <p:cNvSpPr txBox="1"/>
          <p:nvPr/>
        </p:nvSpPr>
        <p:spPr>
          <a:xfrm>
            <a:off x="531314" y="848616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МБУ ДО «ДШИ № 7» города Иркутска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0C0029-D416-4F0A-9DAA-D5E4B3139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257521"/>
            <a:ext cx="12192000" cy="16004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E785D7-B388-403E-813B-2C401494D055}"/>
              </a:ext>
            </a:extLst>
          </p:cNvPr>
          <p:cNvSpPr txBox="1"/>
          <p:nvPr/>
        </p:nvSpPr>
        <p:spPr>
          <a:xfrm>
            <a:off x="6161639" y="864006"/>
            <a:ext cx="4473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pPr algn="ctr"/>
            <a:r>
              <a:rPr lang="ru-RU" b="1" dirty="0"/>
              <a:t>МБУ ДО ДШИ № 8 города Иркутска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3E514D3-9962-4F9E-BAC6-9BF5C25D8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3" y="125974"/>
            <a:ext cx="687643" cy="819236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05D4635F-5000-40E4-88AB-E776B4F73576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60BA07A6-AB79-4D30-BC88-0EA30E6194AB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4B26D365-AF8C-4F6B-818D-A2FAFC799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847644"/>
              </p:ext>
            </p:extLst>
          </p:nvPr>
        </p:nvGraphicFramePr>
        <p:xfrm>
          <a:off x="839315" y="3114655"/>
          <a:ext cx="4035567" cy="363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6222E07A-0D07-49A1-9849-707BD4AA1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518402"/>
              </p:ext>
            </p:extLst>
          </p:nvPr>
        </p:nvGraphicFramePr>
        <p:xfrm>
          <a:off x="6245935" y="1171783"/>
          <a:ext cx="4305291" cy="282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83241D03-5C25-4566-A116-78769B0B1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292341"/>
              </p:ext>
            </p:extLst>
          </p:nvPr>
        </p:nvGraphicFramePr>
        <p:xfrm>
          <a:off x="6380796" y="4073486"/>
          <a:ext cx="4305290" cy="267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E4869EF-675F-4E09-8F85-2419CA9B1571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Иркутск</a:t>
            </a:r>
          </a:p>
        </p:txBody>
      </p:sp>
    </p:spTree>
    <p:extLst>
      <p:ext uri="{BB962C8B-B14F-4D97-AF65-F5344CB8AC3E}">
        <p14:creationId xmlns:p14="http://schemas.microsoft.com/office/powerpoint/2010/main" val="338283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>
            <a:extLst>
              <a:ext uri="{FF2B5EF4-FFF2-40B4-BE49-F238E27FC236}">
                <a16:creationId xmlns:a16="http://schemas.microsoft.com/office/drawing/2014/main" id="{1E07DEF0-5831-43B6-9C1F-358004676647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3562"/>
          <a:stretch>
            <a:fillRect/>
          </a:stretch>
        </p:blipFill>
        <p:spPr>
          <a:xfrm>
            <a:off x="0" y="5186855"/>
            <a:ext cx="12192000" cy="16711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600" y="336062"/>
            <a:ext cx="1187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Стратегические документы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E2EBE-DABE-4A63-9322-0FBADCAD2B2B}"/>
              </a:ext>
            </a:extLst>
          </p:cNvPr>
          <p:cNvSpPr txBox="1"/>
          <p:nvPr/>
        </p:nvSpPr>
        <p:spPr>
          <a:xfrm>
            <a:off x="418220" y="1091525"/>
            <a:ext cx="11244724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«Концепция развития дополнительного образования детей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до 2030 года»,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утверждённая распоряжением Правительства РФ № 678-р от 31 марта 2022 г.</a:t>
            </a:r>
          </a:p>
          <a:p>
            <a:pPr algn="just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«Стратегия комплексной безопасности детей в Российской Федерации на период до 2030 года»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утверждённая Указом Президента РФ № 358 от 17 мая 2023 г. </a:t>
            </a:r>
          </a:p>
          <a:p>
            <a:pPr algn="just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«Стратегия государственной культурной политики на период до 2030 года»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утверждённая распоряжением Правительства РФ № 2501-р от 11 сентября 2024 г. </a:t>
            </a:r>
          </a:p>
          <a:p>
            <a:pPr algn="just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«Концепция сокращения потребления алкоголя в Российской Федерации на период до 2030 года»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утверждённая распоряжением Правительства РФ № 3547-р от 11 декабря 2023 г.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9CD73C88-4DB1-4BD2-B0DD-FC327D8B1FF1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3802177-BE9E-4EB6-AB1A-9B923BB98F27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D2132B1-AA95-49A3-B4A2-3C3DAFAA9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970" y="159419"/>
            <a:ext cx="679593" cy="7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1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C6A7EE17-1E14-4B08-90E4-AA32D914C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976507"/>
              </p:ext>
            </p:extLst>
          </p:nvPr>
        </p:nvGraphicFramePr>
        <p:xfrm>
          <a:off x="6270343" y="572476"/>
          <a:ext cx="4135493" cy="342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03C5DE-0FD4-4DBB-8977-A65ED21A0553}"/>
              </a:ext>
            </a:extLst>
          </p:cNvPr>
          <p:cNvSpPr txBox="1"/>
          <p:nvPr/>
        </p:nvSpPr>
        <p:spPr>
          <a:xfrm>
            <a:off x="693539" y="653481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ДШИ № 9 города Иркутска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5B4271-5DA4-4066-8C6E-4F64B70F8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257521"/>
            <a:ext cx="12192000" cy="1600479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D67A0FC-0600-4F88-BA86-C0DDB9342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860986"/>
              </p:ext>
            </p:extLst>
          </p:nvPr>
        </p:nvGraphicFramePr>
        <p:xfrm>
          <a:off x="580537" y="1322486"/>
          <a:ext cx="4273565" cy="267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38D9966-7E07-4072-A2A9-301DD7C9C197}"/>
              </a:ext>
            </a:extLst>
          </p:cNvPr>
          <p:cNvSpPr txBox="1"/>
          <p:nvPr/>
        </p:nvSpPr>
        <p:spPr>
          <a:xfrm>
            <a:off x="6270345" y="634029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ДШИ № 10 города Иркутска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CF09D0-A724-41DB-8A75-03DB85532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3" y="125974"/>
            <a:ext cx="687643" cy="819236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8349BFD9-11D0-4154-8875-F9AA615E0DD3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21E13958-2383-425A-97A9-A2FD54EA8103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1703B48A-8A7D-476B-BF47-47990F4535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499393"/>
              </p:ext>
            </p:extLst>
          </p:nvPr>
        </p:nvGraphicFramePr>
        <p:xfrm>
          <a:off x="693539" y="4001550"/>
          <a:ext cx="4160563" cy="277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EEE1F32F-0508-454D-BD55-E881B94F1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200728"/>
              </p:ext>
            </p:extLst>
          </p:nvPr>
        </p:nvGraphicFramePr>
        <p:xfrm>
          <a:off x="6270343" y="3083668"/>
          <a:ext cx="4160563" cy="369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77EF1EE-C98A-43D2-B4CA-FA1F2DF09D42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Иркутск</a:t>
            </a:r>
          </a:p>
        </p:txBody>
      </p:sp>
    </p:spTree>
    <p:extLst>
      <p:ext uri="{BB962C8B-B14F-4D97-AF65-F5344CB8AC3E}">
        <p14:creationId xmlns:p14="http://schemas.microsoft.com/office/powerpoint/2010/main" val="3042810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0E785D7-B388-403E-813B-2C401494D055}"/>
              </a:ext>
            </a:extLst>
          </p:cNvPr>
          <p:cNvSpPr txBox="1"/>
          <p:nvPr/>
        </p:nvSpPr>
        <p:spPr>
          <a:xfrm>
            <a:off x="716527" y="897036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МБУ ДО ДХШ № 1 города Иркутска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11E22F3-589F-486D-B90B-B51EFFB29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671307"/>
              </p:ext>
            </p:extLst>
          </p:nvPr>
        </p:nvGraphicFramePr>
        <p:xfrm>
          <a:off x="693539" y="1547945"/>
          <a:ext cx="4473881" cy="257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CF09D0-A724-41DB-8A75-03DB85532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3" y="125974"/>
            <a:ext cx="687643" cy="8192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1A6104-08A3-4F80-8FA5-69733B06BF51}"/>
              </a:ext>
            </a:extLst>
          </p:cNvPr>
          <p:cNvSpPr txBox="1"/>
          <p:nvPr/>
        </p:nvSpPr>
        <p:spPr>
          <a:xfrm>
            <a:off x="6135168" y="879130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МБУ ДО ДХШ № 2 города Иркутска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0564E0F6-7339-435E-BB63-CBFC651B7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149669"/>
              </p:ext>
            </p:extLst>
          </p:nvPr>
        </p:nvGraphicFramePr>
        <p:xfrm>
          <a:off x="6169150" y="1419144"/>
          <a:ext cx="4171352" cy="2647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object 8">
            <a:extLst>
              <a:ext uri="{FF2B5EF4-FFF2-40B4-BE49-F238E27FC236}">
                <a16:creationId xmlns:a16="http://schemas.microsoft.com/office/drawing/2014/main" id="{2385CB7F-CCCC-481A-A97A-6C621B0D39BA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DFD66C5-47E6-4E69-BFD5-1BAD3A1EB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257521"/>
            <a:ext cx="12192000" cy="1600479"/>
          </a:xfrm>
          <a:prstGeom prst="rect">
            <a:avLst/>
          </a:prstGeom>
        </p:spPr>
      </p:pic>
      <p:sp>
        <p:nvSpPr>
          <p:cNvPr id="22" name="object 4">
            <a:extLst>
              <a:ext uri="{FF2B5EF4-FFF2-40B4-BE49-F238E27FC236}">
                <a16:creationId xmlns:a16="http://schemas.microsoft.com/office/drawing/2014/main" id="{245DE1CA-3424-458F-A293-4D514680E8CE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0783B98B-5031-427B-95E3-D9BF12A246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38961"/>
              </p:ext>
            </p:extLst>
          </p:nvPr>
        </p:nvGraphicFramePr>
        <p:xfrm>
          <a:off x="773940" y="4021061"/>
          <a:ext cx="4313076" cy="276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370E0E4E-5696-4889-970A-1FAE63454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773683"/>
              </p:ext>
            </p:extLst>
          </p:nvPr>
        </p:nvGraphicFramePr>
        <p:xfrm>
          <a:off x="6169150" y="4004782"/>
          <a:ext cx="4171352" cy="280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B1DFE9E-A7E0-4A87-BEC6-B8AB6DA6E341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Иркутск</a:t>
            </a:r>
          </a:p>
        </p:txBody>
      </p:sp>
    </p:spTree>
    <p:extLst>
      <p:ext uri="{BB962C8B-B14F-4D97-AF65-F5344CB8AC3E}">
        <p14:creationId xmlns:p14="http://schemas.microsoft.com/office/powerpoint/2010/main" val="3457827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C6A7EE17-1E14-4B08-90E4-AA32D914C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115604"/>
              </p:ext>
            </p:extLst>
          </p:nvPr>
        </p:nvGraphicFramePr>
        <p:xfrm>
          <a:off x="680147" y="808231"/>
          <a:ext cx="4376332" cy="318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38D9966-7E07-4072-A2A9-301DD7C9C197}"/>
              </a:ext>
            </a:extLst>
          </p:cNvPr>
          <p:cNvSpPr txBox="1"/>
          <p:nvPr/>
        </p:nvSpPr>
        <p:spPr>
          <a:xfrm>
            <a:off x="749589" y="945210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МБУ ДО ДХШ № 3 города Иркутска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5DEE33-135E-4157-A790-589B51618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257521"/>
            <a:ext cx="12192000" cy="16004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E785D7-B388-403E-813B-2C401494D055}"/>
              </a:ext>
            </a:extLst>
          </p:cNvPr>
          <p:cNvSpPr txBox="1"/>
          <p:nvPr/>
        </p:nvSpPr>
        <p:spPr>
          <a:xfrm>
            <a:off x="6290973" y="711567"/>
            <a:ext cx="44738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pPr algn="ctr"/>
            <a:r>
              <a:rPr lang="ru-RU" b="1" dirty="0"/>
              <a:t>МБУ ДО ДХШ № 4 города Иркутска </a:t>
            </a:r>
          </a:p>
          <a:p>
            <a:pPr algn="ctr"/>
            <a:r>
              <a:rPr lang="ru-RU" b="1" dirty="0"/>
              <a:t>им. А.Г. </a:t>
            </a:r>
            <a:r>
              <a:rPr lang="ru-RU" b="1" dirty="0" err="1"/>
              <a:t>Костовского</a:t>
            </a:r>
            <a:endParaRPr lang="ru-RU" b="1" dirty="0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11E22F3-589F-486D-B90B-B51EFFB29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788046"/>
              </p:ext>
            </p:extLst>
          </p:nvPr>
        </p:nvGraphicFramePr>
        <p:xfrm>
          <a:off x="6304365" y="1600592"/>
          <a:ext cx="4473882" cy="267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79CD14-BF07-4AA1-9BD5-7A3456411B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3" y="125974"/>
            <a:ext cx="687643" cy="819236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FC5D6079-2AD5-4967-90D7-97AF04DD504F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136F7ED5-6D91-4055-A02A-A06EDE2FDD6E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524C77FD-2578-45E2-96DA-81FCEBC7FA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218433"/>
              </p:ext>
            </p:extLst>
          </p:nvPr>
        </p:nvGraphicFramePr>
        <p:xfrm>
          <a:off x="693539" y="3258766"/>
          <a:ext cx="4376332" cy="358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4CBB45C8-50BE-4782-9F83-B0BC67FC5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977685"/>
              </p:ext>
            </p:extLst>
          </p:nvPr>
        </p:nvGraphicFramePr>
        <p:xfrm>
          <a:off x="6290973" y="4229405"/>
          <a:ext cx="4487274" cy="251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A93E71D-8802-4061-AECB-41EC04592FB0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Иркутск</a:t>
            </a:r>
          </a:p>
        </p:txBody>
      </p:sp>
    </p:spTree>
    <p:extLst>
      <p:ext uri="{BB962C8B-B14F-4D97-AF65-F5344CB8AC3E}">
        <p14:creationId xmlns:p14="http://schemas.microsoft.com/office/powerpoint/2010/main" val="2466633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744E32-A139-4E78-BFAA-FD81A0A63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521"/>
            <a:ext cx="12192000" cy="1600479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B9310FA-68D1-4E08-B7F9-10B635D35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30034"/>
              </p:ext>
            </p:extLst>
          </p:nvPr>
        </p:nvGraphicFramePr>
        <p:xfrm>
          <a:off x="5713972" y="1036631"/>
          <a:ext cx="6290671" cy="239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78">
                  <a:extLst>
                    <a:ext uri="{9D8B030D-6E8A-4147-A177-3AD203B41FA5}">
                      <a16:colId xmlns:a16="http://schemas.microsoft.com/office/drawing/2014/main" val="3954503184"/>
                    </a:ext>
                  </a:extLst>
                </a:gridCol>
                <a:gridCol w="2414517">
                  <a:extLst>
                    <a:ext uri="{9D8B030D-6E8A-4147-A177-3AD203B41FA5}">
                      <a16:colId xmlns:a16="http://schemas.microsoft.com/office/drawing/2014/main" val="2923041746"/>
                    </a:ext>
                  </a:extLst>
                </a:gridCol>
                <a:gridCol w="870419">
                  <a:extLst>
                    <a:ext uri="{9D8B030D-6E8A-4147-A177-3AD203B41FA5}">
                      <a16:colId xmlns:a16="http://schemas.microsoft.com/office/drawing/2014/main" val="2612330510"/>
                    </a:ext>
                  </a:extLst>
                </a:gridCol>
                <a:gridCol w="870419">
                  <a:extLst>
                    <a:ext uri="{9D8B030D-6E8A-4147-A177-3AD203B41FA5}">
                      <a16:colId xmlns:a16="http://schemas.microsoft.com/office/drawing/2014/main" val="1781906166"/>
                    </a:ext>
                  </a:extLst>
                </a:gridCol>
                <a:gridCol w="870419">
                  <a:extLst>
                    <a:ext uri="{9D8B030D-6E8A-4147-A177-3AD203B41FA5}">
                      <a16:colId xmlns:a16="http://schemas.microsoft.com/office/drawing/2014/main" val="2970482879"/>
                    </a:ext>
                  </a:extLst>
                </a:gridCol>
                <a:gridCol w="870419">
                  <a:extLst>
                    <a:ext uri="{9D8B030D-6E8A-4147-A177-3AD203B41FA5}">
                      <a16:colId xmlns:a16="http://schemas.microsoft.com/office/drawing/2014/main" val="2670583445"/>
                    </a:ext>
                  </a:extLst>
                </a:gridCol>
              </a:tblGrid>
              <a:tr h="156643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686582"/>
                  </a:ext>
                </a:extLst>
              </a:tr>
              <a:tr h="27642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70650"/>
                  </a:ext>
                </a:extLst>
              </a:tr>
              <a:tr h="2011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«ДШИ г. Саянска»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2742422"/>
                  </a:ext>
                </a:extLst>
              </a:tr>
              <a:tr h="20116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53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46719"/>
              </p:ext>
            </p:extLst>
          </p:nvPr>
        </p:nvGraphicFramePr>
        <p:xfrm>
          <a:off x="260059" y="1036631"/>
          <a:ext cx="5374471" cy="571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206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772276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130562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90138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2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аккордеон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домра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балалайка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4352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r>
                        <a:rPr lang="ru-RU" sz="1200" i="1" dirty="0"/>
                        <a:t>(флейта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саксофон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труба)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120939"/>
                  </a:ext>
                </a:extLst>
              </a:tr>
              <a:tr h="4352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 </a:t>
                      </a:r>
                    </a:p>
                    <a:p>
                      <a:r>
                        <a:rPr lang="ru-RU" sz="1200" i="1" dirty="0"/>
                        <a:t>(скрипка)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Инструменты эстрадного оркестра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438689"/>
                  </a:ext>
                </a:extLst>
              </a:tr>
              <a:tr h="2611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Хоровое пение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803413"/>
                  </a:ext>
                </a:extLst>
              </a:tr>
              <a:tr h="2611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487037"/>
                  </a:ext>
                </a:extLst>
              </a:tr>
              <a:tr h="2611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33793"/>
                  </a:ext>
                </a:extLst>
              </a:tr>
              <a:tr h="2611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искусство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850925"/>
                  </a:ext>
                </a:extLst>
              </a:tr>
              <a:tr h="2611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Дизайн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6742267"/>
                  </a:ext>
                </a:extLst>
              </a:tr>
              <a:tr h="2611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388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/>
                        <a:t>Искусство театра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969248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606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646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8805679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8AB42B-C4DA-4F8E-8054-8AA2B5EFC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3" y="125974"/>
            <a:ext cx="687643" cy="819236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FC97C46A-6376-45FD-9684-0E192CDF3C89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ED82D75E-25E1-4700-B8EC-67DAEEF99988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57080-F920-40BE-8EA0-FB65642E3EAB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Саянск</a:t>
            </a:r>
          </a:p>
        </p:txBody>
      </p:sp>
    </p:spTree>
    <p:extLst>
      <p:ext uri="{BB962C8B-B14F-4D97-AF65-F5344CB8AC3E}">
        <p14:creationId xmlns:p14="http://schemas.microsoft.com/office/powerpoint/2010/main" val="254541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F8AC18-590A-42CB-B3F0-4AC706266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6432"/>
            <a:ext cx="12192000" cy="1600479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EC7D4B9-7409-477F-9FCD-474601D5D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909278"/>
              </p:ext>
            </p:extLst>
          </p:nvPr>
        </p:nvGraphicFramePr>
        <p:xfrm>
          <a:off x="6053426" y="2290361"/>
          <a:ext cx="5333106" cy="281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7A2354C-F85C-4449-83ED-5C062B7C8D4E}"/>
              </a:ext>
            </a:extLst>
          </p:cNvPr>
          <p:cNvSpPr txBox="1"/>
          <p:nvPr/>
        </p:nvSpPr>
        <p:spPr>
          <a:xfrm>
            <a:off x="3859059" y="1248453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«ДШИ г. Саянска»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8AB42B-C4DA-4F8E-8054-8AA2B5EFC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3" y="125974"/>
            <a:ext cx="687643" cy="819236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12B4FA2D-5D1A-40C9-9321-E0A607E45B57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14790289-C5D1-4F23-BBF9-598C898954AC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65C6A627-AB13-46BF-A9E5-05CA8D850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793333"/>
              </p:ext>
            </p:extLst>
          </p:nvPr>
        </p:nvGraphicFramePr>
        <p:xfrm>
          <a:off x="805468" y="2290360"/>
          <a:ext cx="4709244" cy="281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A469F82-CF41-47BA-B1B0-D4337136CC88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Саянск</a:t>
            </a:r>
          </a:p>
        </p:txBody>
      </p:sp>
    </p:spTree>
    <p:extLst>
      <p:ext uri="{BB962C8B-B14F-4D97-AF65-F5344CB8AC3E}">
        <p14:creationId xmlns:p14="http://schemas.microsoft.com/office/powerpoint/2010/main" val="3172441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29728"/>
              </p:ext>
            </p:extLst>
          </p:nvPr>
        </p:nvGraphicFramePr>
        <p:xfrm>
          <a:off x="189186" y="1730272"/>
          <a:ext cx="54214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023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813732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65100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177548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гитара)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2959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r>
                        <a:rPr lang="ru-RU" sz="1200" i="1" dirty="0"/>
                        <a:t>(флейта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саксофон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труба)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120939"/>
                  </a:ext>
                </a:extLst>
              </a:tr>
              <a:tr h="1775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Хоровое пение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487037"/>
                  </a:ext>
                </a:extLst>
              </a:tr>
              <a:tr h="1775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искусство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850925"/>
                  </a:ext>
                </a:extLst>
              </a:tr>
              <a:tr h="177548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469562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78CF11A-6392-4C58-801C-70BF7FE54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85411"/>
              </p:ext>
            </p:extLst>
          </p:nvPr>
        </p:nvGraphicFramePr>
        <p:xfrm>
          <a:off x="5719864" y="1730272"/>
          <a:ext cx="6282951" cy="266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31">
                  <a:extLst>
                    <a:ext uri="{9D8B030D-6E8A-4147-A177-3AD203B41FA5}">
                      <a16:colId xmlns:a16="http://schemas.microsoft.com/office/drawing/2014/main" val="3949984657"/>
                    </a:ext>
                  </a:extLst>
                </a:gridCol>
                <a:gridCol w="2502116">
                  <a:extLst>
                    <a:ext uri="{9D8B030D-6E8A-4147-A177-3AD203B41FA5}">
                      <a16:colId xmlns:a16="http://schemas.microsoft.com/office/drawing/2014/main" val="2097524248"/>
                    </a:ext>
                  </a:extLst>
                </a:gridCol>
                <a:gridCol w="869351">
                  <a:extLst>
                    <a:ext uri="{9D8B030D-6E8A-4147-A177-3AD203B41FA5}">
                      <a16:colId xmlns:a16="http://schemas.microsoft.com/office/drawing/2014/main" val="2514201385"/>
                    </a:ext>
                  </a:extLst>
                </a:gridCol>
                <a:gridCol w="869351">
                  <a:extLst>
                    <a:ext uri="{9D8B030D-6E8A-4147-A177-3AD203B41FA5}">
                      <a16:colId xmlns:a16="http://schemas.microsoft.com/office/drawing/2014/main" val="2055138497"/>
                    </a:ext>
                  </a:extLst>
                </a:gridCol>
                <a:gridCol w="869351">
                  <a:extLst>
                    <a:ext uri="{9D8B030D-6E8A-4147-A177-3AD203B41FA5}">
                      <a16:colId xmlns:a16="http://schemas.microsoft.com/office/drawing/2014/main" val="2961119953"/>
                    </a:ext>
                  </a:extLst>
                </a:gridCol>
                <a:gridCol w="869351">
                  <a:extLst>
                    <a:ext uri="{9D8B030D-6E8A-4147-A177-3AD203B41FA5}">
                      <a16:colId xmlns:a16="http://schemas.microsoft.com/office/drawing/2014/main" val="429979126"/>
                    </a:ext>
                  </a:extLst>
                </a:gridCol>
              </a:tblGrid>
              <a:tr h="156643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352243"/>
                  </a:ext>
                </a:extLst>
              </a:tr>
              <a:tr h="27642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681404"/>
                  </a:ext>
                </a:extLst>
              </a:tr>
              <a:tr h="1542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МКОУ ДО «ДХШ г. Свирска»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225804"/>
                  </a:ext>
                </a:extLst>
              </a:tr>
              <a:tr h="261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МБОУ ДО «ДМШ г. Свирска»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728247"/>
                  </a:ext>
                </a:extLst>
              </a:tr>
              <a:tr h="26107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777609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7A82C0-F5D5-4242-ABDF-B4ABAC96F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2" y="105927"/>
            <a:ext cx="687643" cy="839284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4256AF8F-483B-4922-85EA-B543A4C0F856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294B04-5C4F-4539-8C8D-0AAFD44CE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6432"/>
            <a:ext cx="12192000" cy="1600479"/>
          </a:xfrm>
          <a:prstGeom prst="rect">
            <a:avLst/>
          </a:prstGeom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70F77F2B-B32F-4C77-A496-F6E11EE8E0F1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37020-6DFD-44F8-A227-23CBD71CEBBD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Свирск</a:t>
            </a:r>
          </a:p>
        </p:txBody>
      </p:sp>
    </p:spTree>
    <p:extLst>
      <p:ext uri="{BB962C8B-B14F-4D97-AF65-F5344CB8AC3E}">
        <p14:creationId xmlns:p14="http://schemas.microsoft.com/office/powerpoint/2010/main" val="2100759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7A2354C-F85C-4449-83ED-5C062B7C8D4E}"/>
              </a:ext>
            </a:extLst>
          </p:cNvPr>
          <p:cNvSpPr txBox="1"/>
          <p:nvPr/>
        </p:nvSpPr>
        <p:spPr>
          <a:xfrm>
            <a:off x="702194" y="697358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МБОУ ДО «ДМШ г. Свирска»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8943D1-470E-47A4-B8AD-ED46FDA7B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6432"/>
            <a:ext cx="12192000" cy="1600479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EC7D4B9-7409-477F-9FCD-474601D5D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664644"/>
              </p:ext>
            </p:extLst>
          </p:nvPr>
        </p:nvGraphicFramePr>
        <p:xfrm>
          <a:off x="492394" y="1336926"/>
          <a:ext cx="4893483" cy="288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E7E3266A-1E9A-4F95-B516-5AB8ACD8F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719970"/>
              </p:ext>
            </p:extLst>
          </p:nvPr>
        </p:nvGraphicFramePr>
        <p:xfrm>
          <a:off x="5806711" y="1204546"/>
          <a:ext cx="4893483" cy="301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34117A0-4F27-4467-B6E8-B8EA03991484}"/>
              </a:ext>
            </a:extLst>
          </p:cNvPr>
          <p:cNvSpPr txBox="1"/>
          <p:nvPr/>
        </p:nvSpPr>
        <p:spPr>
          <a:xfrm>
            <a:off x="6016512" y="652133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МКОУ ДО «ДХШ г. Свирска»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7A82C0-F5D5-4242-ABDF-B4ABAC96F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2" y="105927"/>
            <a:ext cx="687643" cy="839284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1867B165-4CD4-4904-BAAF-07D1BC30FE68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E209E648-60AF-4376-9553-DE97583CDF72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7D8FAA42-B466-4CBD-8E98-4D288D672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588326"/>
              </p:ext>
            </p:extLst>
          </p:nvPr>
        </p:nvGraphicFramePr>
        <p:xfrm>
          <a:off x="492394" y="4298341"/>
          <a:ext cx="4893483" cy="244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9D12EC5D-D050-41DC-B041-BD966BC08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88193"/>
              </p:ext>
            </p:extLst>
          </p:nvPr>
        </p:nvGraphicFramePr>
        <p:xfrm>
          <a:off x="5726482" y="4243857"/>
          <a:ext cx="4893483" cy="255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786A47A-CE46-4ED8-90FE-F05B4DD1ABFF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Свирск</a:t>
            </a:r>
          </a:p>
        </p:txBody>
      </p:sp>
    </p:spTree>
    <p:extLst>
      <p:ext uri="{BB962C8B-B14F-4D97-AF65-F5344CB8AC3E}">
        <p14:creationId xmlns:p14="http://schemas.microsoft.com/office/powerpoint/2010/main" val="975422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733C64-9B21-4A82-A2EC-308CB0E8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6432"/>
            <a:ext cx="12192000" cy="160047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661076"/>
              </p:ext>
            </p:extLst>
          </p:nvPr>
        </p:nvGraphicFramePr>
        <p:xfrm>
          <a:off x="189186" y="1730272"/>
          <a:ext cx="529556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689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738231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55872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152381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аккордеон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домра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балалайка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гитара)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2539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</a:t>
                      </a:r>
                    </a:p>
                    <a:p>
                      <a:r>
                        <a:rPr lang="ru-RU" sz="1200" i="1" dirty="0"/>
                        <a:t>(скрипка)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120939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Хоровое пение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487037"/>
                  </a:ext>
                </a:extLst>
              </a:tr>
              <a:tr h="2664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850925"/>
                  </a:ext>
                </a:extLst>
              </a:tr>
              <a:tr h="15238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439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459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0093269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EDF20E6-0D01-429C-BA59-A43E73904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387"/>
              </p:ext>
            </p:extLst>
          </p:nvPr>
        </p:nvGraphicFramePr>
        <p:xfrm>
          <a:off x="5593404" y="1726257"/>
          <a:ext cx="6409410" cy="276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46">
                  <a:extLst>
                    <a:ext uri="{9D8B030D-6E8A-4147-A177-3AD203B41FA5}">
                      <a16:colId xmlns:a16="http://schemas.microsoft.com/office/drawing/2014/main" val="3519227779"/>
                    </a:ext>
                  </a:extLst>
                </a:gridCol>
                <a:gridCol w="2549568">
                  <a:extLst>
                    <a:ext uri="{9D8B030D-6E8A-4147-A177-3AD203B41FA5}">
                      <a16:colId xmlns:a16="http://schemas.microsoft.com/office/drawing/2014/main" val="2620103833"/>
                    </a:ext>
                  </a:extLst>
                </a:gridCol>
                <a:gridCol w="886849">
                  <a:extLst>
                    <a:ext uri="{9D8B030D-6E8A-4147-A177-3AD203B41FA5}">
                      <a16:colId xmlns:a16="http://schemas.microsoft.com/office/drawing/2014/main" val="2230185114"/>
                    </a:ext>
                  </a:extLst>
                </a:gridCol>
                <a:gridCol w="886849">
                  <a:extLst>
                    <a:ext uri="{9D8B030D-6E8A-4147-A177-3AD203B41FA5}">
                      <a16:colId xmlns:a16="http://schemas.microsoft.com/office/drawing/2014/main" val="616219172"/>
                    </a:ext>
                  </a:extLst>
                </a:gridCol>
                <a:gridCol w="886849">
                  <a:extLst>
                    <a:ext uri="{9D8B030D-6E8A-4147-A177-3AD203B41FA5}">
                      <a16:colId xmlns:a16="http://schemas.microsoft.com/office/drawing/2014/main" val="2329509355"/>
                    </a:ext>
                  </a:extLst>
                </a:gridCol>
                <a:gridCol w="886849">
                  <a:extLst>
                    <a:ext uri="{9D8B030D-6E8A-4147-A177-3AD203B41FA5}">
                      <a16:colId xmlns:a16="http://schemas.microsoft.com/office/drawing/2014/main" val="2291698711"/>
                    </a:ext>
                  </a:extLst>
                </a:gridCol>
              </a:tblGrid>
              <a:tr h="156643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589144"/>
                  </a:ext>
                </a:extLst>
              </a:tr>
              <a:tr h="27642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304268"/>
                  </a:ext>
                </a:extLst>
              </a:tr>
              <a:tr h="3378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МАУ ДО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города Тулуна «ДХШ»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21,9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176405"/>
                  </a:ext>
                </a:extLst>
              </a:tr>
              <a:tr h="278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«ДМШ» г. Тулуна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17,6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2973239"/>
                  </a:ext>
                </a:extLst>
              </a:tr>
              <a:tr h="278205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5,4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934734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C8F517-35AE-4A6E-BDB0-842C72C6B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1" y="116624"/>
            <a:ext cx="687643" cy="828587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1E53088B-20A5-4F92-BF74-F5DE5A071EE3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ED1EBC59-7704-4FDF-BD5F-02C8F8E23CFF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1DC97-6D6A-467C-85E1-47025C17DEC4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Тулун</a:t>
            </a:r>
          </a:p>
        </p:txBody>
      </p:sp>
    </p:spTree>
    <p:extLst>
      <p:ext uri="{BB962C8B-B14F-4D97-AF65-F5344CB8AC3E}">
        <p14:creationId xmlns:p14="http://schemas.microsoft.com/office/powerpoint/2010/main" val="3129341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7A2354C-F85C-4449-83ED-5C062B7C8D4E}"/>
              </a:ext>
            </a:extLst>
          </p:cNvPr>
          <p:cNvSpPr txBox="1"/>
          <p:nvPr/>
        </p:nvSpPr>
        <p:spPr>
          <a:xfrm>
            <a:off x="552052" y="607807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МБУ ДО «ДМШ» г. Тулуна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1A6B34-508B-43BD-B592-207F5B631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6432"/>
            <a:ext cx="12192000" cy="1600479"/>
          </a:xfrm>
          <a:prstGeom prst="rect">
            <a:avLst/>
          </a:prstGeom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E7E3266A-1E9A-4F95-B516-5AB8ACD8F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678470"/>
              </p:ext>
            </p:extLst>
          </p:nvPr>
        </p:nvGraphicFramePr>
        <p:xfrm>
          <a:off x="5871221" y="1315692"/>
          <a:ext cx="4592246" cy="247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34117A0-4F27-4467-B6E8-B8EA03991484}"/>
              </a:ext>
            </a:extLst>
          </p:cNvPr>
          <p:cNvSpPr txBox="1"/>
          <p:nvPr/>
        </p:nvSpPr>
        <p:spPr>
          <a:xfrm>
            <a:off x="5930403" y="567440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города Тулуна «ДХШ»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C8F517-35AE-4A6E-BDB0-842C72C6B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371" y="116624"/>
            <a:ext cx="687643" cy="828587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B462D8BD-8A80-4F67-9BEF-0BD3A21E0C9B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63E0E9AC-AD08-4BCA-A049-9038F55AB641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5101CD1E-B9E1-44F6-8638-493A74880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326669"/>
              </p:ext>
            </p:extLst>
          </p:nvPr>
        </p:nvGraphicFramePr>
        <p:xfrm>
          <a:off x="433686" y="3971517"/>
          <a:ext cx="4592247" cy="288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25F5FBD-7D28-40E6-BE00-12ACD0360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362210"/>
              </p:ext>
            </p:extLst>
          </p:nvPr>
        </p:nvGraphicFramePr>
        <p:xfrm>
          <a:off x="552052" y="1315693"/>
          <a:ext cx="4355516" cy="247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66125C05-A7D8-4D76-8760-1EFD53AAF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7209"/>
              </p:ext>
            </p:extLst>
          </p:nvPr>
        </p:nvGraphicFramePr>
        <p:xfrm>
          <a:off x="5871221" y="3833736"/>
          <a:ext cx="4592246" cy="2925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48A1D58-1A2A-4578-A101-62C03D67C62E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Тулун</a:t>
            </a:r>
          </a:p>
        </p:txBody>
      </p:sp>
    </p:spTree>
    <p:extLst>
      <p:ext uri="{BB962C8B-B14F-4D97-AF65-F5344CB8AC3E}">
        <p14:creationId xmlns:p14="http://schemas.microsoft.com/office/powerpoint/2010/main" val="1592761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9BA5F8-3300-4FFD-A65A-DB439772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6432"/>
            <a:ext cx="12192000" cy="160047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800380"/>
              </p:ext>
            </p:extLst>
          </p:nvPr>
        </p:nvGraphicFramePr>
        <p:xfrm>
          <a:off x="189185" y="1757156"/>
          <a:ext cx="527204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4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533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725235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61781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05940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аккордеон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домра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балалайка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гитара)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3432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Духовые и ударные инструменты </a:t>
                      </a:r>
                      <a:r>
                        <a:rPr lang="ru-RU" sz="1200" i="1" dirty="0"/>
                        <a:t>(саксофон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труба)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631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 </a:t>
                      </a:r>
                    </a:p>
                    <a:p>
                      <a:r>
                        <a:rPr lang="ru-RU" sz="1200" i="1" dirty="0"/>
                        <a:t>(скрипка)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120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Хоровое пение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487037"/>
                  </a:ext>
                </a:extLst>
              </a:tr>
              <a:tr h="205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850925"/>
                  </a:ext>
                </a:extLst>
              </a:tr>
              <a:tr h="205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55973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536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477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626601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171EC3B-F0F0-4FD8-AF75-FFD2D8B97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3892"/>
              </p:ext>
            </p:extLst>
          </p:nvPr>
        </p:nvGraphicFramePr>
        <p:xfrm>
          <a:off x="5570290" y="1752624"/>
          <a:ext cx="6378520" cy="3285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55">
                  <a:extLst>
                    <a:ext uri="{9D8B030D-6E8A-4147-A177-3AD203B41FA5}">
                      <a16:colId xmlns:a16="http://schemas.microsoft.com/office/drawing/2014/main" val="57601384"/>
                    </a:ext>
                  </a:extLst>
                </a:gridCol>
                <a:gridCol w="3402875">
                  <a:extLst>
                    <a:ext uri="{9D8B030D-6E8A-4147-A177-3AD203B41FA5}">
                      <a16:colId xmlns:a16="http://schemas.microsoft.com/office/drawing/2014/main" val="1543113956"/>
                    </a:ext>
                  </a:extLst>
                </a:gridCol>
                <a:gridCol w="726512">
                  <a:extLst>
                    <a:ext uri="{9D8B030D-6E8A-4147-A177-3AD203B41FA5}">
                      <a16:colId xmlns:a16="http://schemas.microsoft.com/office/drawing/2014/main" val="1949150439"/>
                    </a:ext>
                  </a:extLst>
                </a:gridCol>
                <a:gridCol w="602242">
                  <a:extLst>
                    <a:ext uri="{9D8B030D-6E8A-4147-A177-3AD203B41FA5}">
                      <a16:colId xmlns:a16="http://schemas.microsoft.com/office/drawing/2014/main" val="3938999625"/>
                    </a:ext>
                  </a:extLst>
                </a:gridCol>
                <a:gridCol w="659597">
                  <a:extLst>
                    <a:ext uri="{9D8B030D-6E8A-4147-A177-3AD203B41FA5}">
                      <a16:colId xmlns:a16="http://schemas.microsoft.com/office/drawing/2014/main" val="3209885575"/>
                    </a:ext>
                  </a:extLst>
                </a:gridCol>
                <a:gridCol w="650039">
                  <a:extLst>
                    <a:ext uri="{9D8B030D-6E8A-4147-A177-3AD203B41FA5}">
                      <a16:colId xmlns:a16="http://schemas.microsoft.com/office/drawing/2014/main" val="289994796"/>
                    </a:ext>
                  </a:extLst>
                </a:gridCol>
              </a:tblGrid>
              <a:tr h="212022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592092"/>
                  </a:ext>
                </a:extLst>
              </a:tr>
              <a:tr h="27655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629237"/>
                  </a:ext>
                </a:extLst>
              </a:tr>
              <a:tr h="3354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«Детская художественная школа»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14,3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783832"/>
                  </a:ext>
                </a:extLst>
              </a:tr>
              <a:tr h="2765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«ДМШ»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4,0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91465"/>
                  </a:ext>
                </a:extLst>
              </a:tr>
              <a:tr h="27655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18,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8,7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348420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A553E9-7FD3-47F0-95C0-D36E87CA8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06" y="110811"/>
            <a:ext cx="1287294" cy="93977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FC8F421E-6F46-404B-B079-79AAA0F18A7D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2A96BDB0-1729-4D6D-86ED-AA7C5B584FEB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43A21-3BC3-4185-B433-093711883A4A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Усолье-Сибирское</a:t>
            </a:r>
          </a:p>
        </p:txBody>
      </p:sp>
    </p:spTree>
    <p:extLst>
      <p:ext uri="{BB962C8B-B14F-4D97-AF65-F5344CB8AC3E}">
        <p14:creationId xmlns:p14="http://schemas.microsoft.com/office/powerpoint/2010/main" val="424691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3">
            <a:extLst>
              <a:ext uri="{FF2B5EF4-FFF2-40B4-BE49-F238E27FC236}">
                <a16:creationId xmlns:a16="http://schemas.microsoft.com/office/drawing/2014/main" id="{3BE71BCB-464E-4CC1-B685-0CC0DCFC0994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3562"/>
          <a:stretch>
            <a:fillRect/>
          </a:stretch>
        </p:blipFill>
        <p:spPr>
          <a:xfrm>
            <a:off x="0" y="5186855"/>
            <a:ext cx="12192000" cy="1671145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FBB91ED4-E19E-4D91-8775-072625F575C0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0FD0694-BAB7-4FF6-ACA5-EEB2677FC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970" y="159419"/>
            <a:ext cx="679593" cy="75546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3CFD1D-A75F-4D97-82DF-6608B7CD5E8C}"/>
              </a:ext>
            </a:extLst>
          </p:cNvPr>
          <p:cNvSpPr/>
          <p:nvPr/>
        </p:nvSpPr>
        <p:spPr>
          <a:xfrm>
            <a:off x="153459" y="91446"/>
            <a:ext cx="11006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Основные показатели концепции развития дополнительного образования детей до 2030 года в Иркутской области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E7DA6CD-DF31-4772-8FBA-A13892C50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9268"/>
              </p:ext>
            </p:extLst>
          </p:nvPr>
        </p:nvGraphicFramePr>
        <p:xfrm>
          <a:off x="4248214" y="1539793"/>
          <a:ext cx="76645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436">
                  <a:extLst>
                    <a:ext uri="{9D8B030D-6E8A-4147-A177-3AD203B41FA5}">
                      <a16:colId xmlns:a16="http://schemas.microsoft.com/office/drawing/2014/main" val="1534358912"/>
                    </a:ext>
                  </a:extLst>
                </a:gridCol>
                <a:gridCol w="592300">
                  <a:extLst>
                    <a:ext uri="{9D8B030D-6E8A-4147-A177-3AD203B41FA5}">
                      <a16:colId xmlns:a16="http://schemas.microsoft.com/office/drawing/2014/main" val="263445034"/>
                    </a:ext>
                  </a:extLst>
                </a:gridCol>
                <a:gridCol w="686230">
                  <a:extLst>
                    <a:ext uri="{9D8B030D-6E8A-4147-A177-3AD203B41FA5}">
                      <a16:colId xmlns:a16="http://schemas.microsoft.com/office/drawing/2014/main" val="3173490526"/>
                    </a:ext>
                  </a:extLst>
                </a:gridCol>
                <a:gridCol w="600631">
                  <a:extLst>
                    <a:ext uri="{9D8B030D-6E8A-4147-A177-3AD203B41FA5}">
                      <a16:colId xmlns:a16="http://schemas.microsoft.com/office/drawing/2014/main" val="968212550"/>
                    </a:ext>
                  </a:extLst>
                </a:gridCol>
                <a:gridCol w="613504">
                  <a:extLst>
                    <a:ext uri="{9D8B030D-6E8A-4147-A177-3AD203B41FA5}">
                      <a16:colId xmlns:a16="http://schemas.microsoft.com/office/drawing/2014/main" val="532414595"/>
                    </a:ext>
                  </a:extLst>
                </a:gridCol>
                <a:gridCol w="547776">
                  <a:extLst>
                    <a:ext uri="{9D8B030D-6E8A-4147-A177-3AD203B41FA5}">
                      <a16:colId xmlns:a16="http://schemas.microsoft.com/office/drawing/2014/main" val="191436979"/>
                    </a:ext>
                  </a:extLst>
                </a:gridCol>
                <a:gridCol w="547777">
                  <a:extLst>
                    <a:ext uri="{9D8B030D-6E8A-4147-A177-3AD203B41FA5}">
                      <a16:colId xmlns:a16="http://schemas.microsoft.com/office/drawing/2014/main" val="1925121089"/>
                    </a:ext>
                  </a:extLst>
                </a:gridCol>
                <a:gridCol w="536598">
                  <a:extLst>
                    <a:ext uri="{9D8B030D-6E8A-4147-A177-3AD203B41FA5}">
                      <a16:colId xmlns:a16="http://schemas.microsoft.com/office/drawing/2014/main" val="3062888642"/>
                    </a:ext>
                  </a:extLst>
                </a:gridCol>
                <a:gridCol w="557800">
                  <a:extLst>
                    <a:ext uri="{9D8B030D-6E8A-4147-A177-3AD203B41FA5}">
                      <a16:colId xmlns:a16="http://schemas.microsoft.com/office/drawing/2014/main" val="3682372540"/>
                    </a:ext>
                  </a:extLst>
                </a:gridCol>
                <a:gridCol w="564547">
                  <a:extLst>
                    <a:ext uri="{9D8B030D-6E8A-4147-A177-3AD203B41FA5}">
                      <a16:colId xmlns:a16="http://schemas.microsoft.com/office/drawing/2014/main" val="3188674094"/>
                    </a:ext>
                  </a:extLst>
                </a:gridCol>
              </a:tblGrid>
              <a:tr h="11890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 показателя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Период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191178"/>
                  </a:ext>
                </a:extLst>
              </a:tr>
              <a:tr h="1189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highlight>
                            <a:srgbClr val="00FF00"/>
                          </a:highlight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254428"/>
                  </a:ext>
                </a:extLst>
              </a:tr>
              <a:tr h="184969">
                <a:tc>
                  <a:txBody>
                    <a:bodyPr/>
                    <a:lstStyle/>
                    <a:p>
                      <a:r>
                        <a:rPr lang="ru-RU" sz="1100" dirty="0"/>
                        <a:t>Количество обучающихся</a:t>
                      </a:r>
                      <a:r>
                        <a:rPr lang="en-US" sz="1100" dirty="0"/>
                        <a:t>, </a:t>
                      </a:r>
                      <a:r>
                        <a:rPr lang="ru-RU" sz="1100" dirty="0"/>
                        <a:t>осваивающих ДПП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16615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17280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highlight>
                            <a:srgbClr val="00FF00"/>
                          </a:highlight>
                        </a:rPr>
                        <a:t>17944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18110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18443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18755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19107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19440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19772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728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dirty="0"/>
                        <a:t>Коэффициент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/>
                        <a:t>4%</a:t>
                      </a:r>
                      <a:endParaRPr lang="ru-RU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/>
                        <a:t>19%</a:t>
                      </a:r>
                      <a:endParaRPr lang="ru-RU" sz="105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721317"/>
                  </a:ext>
                </a:extLst>
              </a:tr>
              <a:tr h="402969">
                <a:tc>
                  <a:txBody>
                    <a:bodyPr/>
                    <a:lstStyle/>
                    <a:p>
                      <a:r>
                        <a:rPr lang="ru-RU" sz="11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обучающихся</a:t>
                      </a:r>
                      <a:r>
                        <a:rPr lang="en-US" sz="11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1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осваивающих ДПП </a:t>
                      </a:r>
                    </a:p>
                    <a:p>
                      <a:r>
                        <a:rPr lang="ru-RU" sz="11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2024 году</a:t>
                      </a:r>
                      <a:endParaRPr lang="ru-RU" sz="1100" i="1" dirty="0"/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17343 чел.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403516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6A52069E-0E1E-4959-AB1A-C0170C031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98020"/>
              </p:ext>
            </p:extLst>
          </p:nvPr>
        </p:nvGraphicFramePr>
        <p:xfrm>
          <a:off x="4248214" y="3481086"/>
          <a:ext cx="7674429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530">
                  <a:extLst>
                    <a:ext uri="{9D8B030D-6E8A-4147-A177-3AD203B41FA5}">
                      <a16:colId xmlns:a16="http://schemas.microsoft.com/office/drawing/2014/main" val="1534358912"/>
                    </a:ext>
                  </a:extLst>
                </a:gridCol>
                <a:gridCol w="586760">
                  <a:extLst>
                    <a:ext uri="{9D8B030D-6E8A-4147-A177-3AD203B41FA5}">
                      <a16:colId xmlns:a16="http://schemas.microsoft.com/office/drawing/2014/main" val="263445034"/>
                    </a:ext>
                  </a:extLst>
                </a:gridCol>
                <a:gridCol w="629332">
                  <a:extLst>
                    <a:ext uri="{9D8B030D-6E8A-4147-A177-3AD203B41FA5}">
                      <a16:colId xmlns:a16="http://schemas.microsoft.com/office/drawing/2014/main" val="3173490526"/>
                    </a:ext>
                  </a:extLst>
                </a:gridCol>
                <a:gridCol w="562435">
                  <a:extLst>
                    <a:ext uri="{9D8B030D-6E8A-4147-A177-3AD203B41FA5}">
                      <a16:colId xmlns:a16="http://schemas.microsoft.com/office/drawing/2014/main" val="968212550"/>
                    </a:ext>
                  </a:extLst>
                </a:gridCol>
                <a:gridCol w="627885">
                  <a:extLst>
                    <a:ext uri="{9D8B030D-6E8A-4147-A177-3AD203B41FA5}">
                      <a16:colId xmlns:a16="http://schemas.microsoft.com/office/drawing/2014/main" val="532414595"/>
                    </a:ext>
                  </a:extLst>
                </a:gridCol>
                <a:gridCol w="560617">
                  <a:extLst>
                    <a:ext uri="{9D8B030D-6E8A-4147-A177-3AD203B41FA5}">
                      <a16:colId xmlns:a16="http://schemas.microsoft.com/office/drawing/2014/main" val="191436979"/>
                    </a:ext>
                  </a:extLst>
                </a:gridCol>
                <a:gridCol w="560617">
                  <a:extLst>
                    <a:ext uri="{9D8B030D-6E8A-4147-A177-3AD203B41FA5}">
                      <a16:colId xmlns:a16="http://schemas.microsoft.com/office/drawing/2014/main" val="1925121089"/>
                    </a:ext>
                  </a:extLst>
                </a:gridCol>
                <a:gridCol w="549177">
                  <a:extLst>
                    <a:ext uri="{9D8B030D-6E8A-4147-A177-3AD203B41FA5}">
                      <a16:colId xmlns:a16="http://schemas.microsoft.com/office/drawing/2014/main" val="3062888642"/>
                    </a:ext>
                  </a:extLst>
                </a:gridCol>
                <a:gridCol w="526295">
                  <a:extLst>
                    <a:ext uri="{9D8B030D-6E8A-4147-A177-3AD203B41FA5}">
                      <a16:colId xmlns:a16="http://schemas.microsoft.com/office/drawing/2014/main" val="3682372540"/>
                    </a:ext>
                  </a:extLst>
                </a:gridCol>
                <a:gridCol w="577781">
                  <a:extLst>
                    <a:ext uri="{9D8B030D-6E8A-4147-A177-3AD203B41FA5}">
                      <a16:colId xmlns:a16="http://schemas.microsoft.com/office/drawing/2014/main" val="3188674094"/>
                    </a:ext>
                  </a:extLst>
                </a:gridCol>
              </a:tblGrid>
              <a:tr h="1339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 показателя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Период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191178"/>
                  </a:ext>
                </a:extLst>
              </a:tr>
              <a:tr h="1339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highlight>
                            <a:srgbClr val="00FF00"/>
                          </a:highlight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254428"/>
                  </a:ext>
                </a:extLst>
              </a:tr>
              <a:tr h="699466">
                <a:tc>
                  <a:txBody>
                    <a:bodyPr/>
                    <a:lstStyle/>
                    <a:p>
                      <a:r>
                        <a:rPr lang="ru-RU" sz="1100" dirty="0"/>
                        <a:t>Доля детей</a:t>
                      </a:r>
                      <a:r>
                        <a:rPr lang="en-US" sz="1100" dirty="0"/>
                        <a:t>, </a:t>
                      </a:r>
                    </a:p>
                    <a:p>
                      <a:r>
                        <a:rPr lang="ru-RU" sz="1100" dirty="0"/>
                        <a:t>осваивающих ДПП в области искусств в ДШИ за счёт бюджетных средств от общего количества обучающихся в ДШИ за счёт бюджетных средств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61</a:t>
                      </a:r>
                      <a:r>
                        <a:rPr lang="en-US" sz="1050" dirty="0"/>
                        <a:t>,0</a:t>
                      </a:r>
                      <a:r>
                        <a:rPr lang="ru-RU" sz="105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65</a:t>
                      </a:r>
                      <a:r>
                        <a:rPr lang="en-US" sz="1050" dirty="0"/>
                        <a:t>,0</a:t>
                      </a:r>
                      <a:r>
                        <a:rPr lang="ru-RU" sz="105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highlight>
                            <a:srgbClr val="00FF00"/>
                          </a:highlight>
                        </a:rPr>
                        <a:t>69</a:t>
                      </a:r>
                      <a:r>
                        <a:rPr lang="en-US" sz="1050" dirty="0">
                          <a:highlight>
                            <a:srgbClr val="00FF00"/>
                          </a:highlight>
                        </a:rPr>
                        <a:t>,</a:t>
                      </a:r>
                      <a:r>
                        <a:rPr lang="ru-RU" sz="1050" dirty="0">
                          <a:highlight>
                            <a:srgbClr val="00FF00"/>
                          </a:highlight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70</a:t>
                      </a:r>
                      <a:r>
                        <a:rPr lang="en-US" sz="1050" dirty="0"/>
                        <a:t>,</a:t>
                      </a:r>
                      <a:r>
                        <a:rPr lang="ru-RU" sz="1050" dirty="0"/>
                        <a:t>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72</a:t>
                      </a:r>
                      <a:r>
                        <a:rPr lang="en-US" sz="1050" dirty="0"/>
                        <a:t>,</a:t>
                      </a:r>
                      <a:r>
                        <a:rPr lang="ru-RU" sz="105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74</a:t>
                      </a:r>
                      <a:r>
                        <a:rPr lang="en-US" sz="1050" dirty="0"/>
                        <a:t>,</a:t>
                      </a:r>
                      <a:r>
                        <a:rPr lang="ru-RU" sz="105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76</a:t>
                      </a:r>
                      <a:r>
                        <a:rPr lang="en-US" sz="1050" dirty="0"/>
                        <a:t>,</a:t>
                      </a:r>
                      <a:r>
                        <a:rPr lang="ru-RU" sz="105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78</a:t>
                      </a:r>
                      <a:r>
                        <a:rPr lang="en-US" sz="1050" dirty="0"/>
                        <a:t>,</a:t>
                      </a:r>
                      <a:r>
                        <a:rPr lang="ru-RU" sz="105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80</a:t>
                      </a:r>
                      <a:r>
                        <a:rPr lang="en-US" sz="1050" dirty="0"/>
                        <a:t>,</a:t>
                      </a:r>
                      <a:r>
                        <a:rPr lang="ru-RU" sz="1050" dirty="0"/>
                        <a:t>0</a:t>
                      </a:r>
                      <a:r>
                        <a:rPr lang="en-US" sz="1050" dirty="0"/>
                        <a:t> </a:t>
                      </a:r>
                      <a:r>
                        <a:rPr lang="ru-RU" sz="105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728210"/>
                  </a:ext>
                </a:extLst>
              </a:tr>
              <a:tr h="617614">
                <a:tc>
                  <a:txBody>
                    <a:bodyPr/>
                    <a:lstStyle/>
                    <a:p>
                      <a:r>
                        <a:rPr lang="ru-RU" sz="1100" i="1" dirty="0"/>
                        <a:t>Доля детей, </a:t>
                      </a:r>
                      <a:r>
                        <a:rPr lang="ru-RU" sz="1100" i="1" baseline="0" dirty="0"/>
                        <a:t> </a:t>
                      </a:r>
                      <a:r>
                        <a:rPr lang="ru-RU" sz="1100" i="1" dirty="0"/>
                        <a:t>осваивающих ДПП в области искусств в ДШИ за счёт бюджетных средств от общего количества обучающихся в ДШИ за счёт бюджетных средств</a:t>
                      </a:r>
                    </a:p>
                    <a:p>
                      <a:r>
                        <a:rPr lang="ru-RU" sz="1100" i="1" dirty="0"/>
                        <a:t>в 2024 году</a:t>
                      </a: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highlight>
                          <a:srgbClr val="00FF00"/>
                        </a:highligh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905132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9169B08D-3ED4-4D37-B0EE-7FA7D01B1ACF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2E9661-CEC3-4CBE-B1C9-88E3D8A37762}"/>
              </a:ext>
            </a:extLst>
          </p:cNvPr>
          <p:cNvSpPr txBox="1"/>
          <p:nvPr/>
        </p:nvSpPr>
        <p:spPr>
          <a:xfrm>
            <a:off x="988704" y="1762845"/>
            <a:ext cx="2484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Количество ДШИ </a:t>
            </a:r>
          </a:p>
          <a:p>
            <a:pPr algn="ctr"/>
            <a:r>
              <a:rPr lang="ru-RU" sz="2400" b="1" dirty="0"/>
              <a:t>92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6F36AA-8A68-417E-9F9F-417D08F845B8}"/>
              </a:ext>
            </a:extLst>
          </p:cNvPr>
          <p:cNvSpPr txBox="1"/>
          <p:nvPr/>
        </p:nvSpPr>
        <p:spPr>
          <a:xfrm>
            <a:off x="483081" y="3220577"/>
            <a:ext cx="3765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Численность обучающихся </a:t>
            </a:r>
          </a:p>
          <a:p>
            <a:pPr algn="ctr"/>
            <a:r>
              <a:rPr lang="ru-RU" sz="2400" b="1" dirty="0"/>
              <a:t>26841 чел.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A1B433-DDA8-4EEE-A1B6-EADC65BBBCB7}"/>
              </a:ext>
            </a:extLst>
          </p:cNvPr>
          <p:cNvSpPr txBox="1"/>
          <p:nvPr/>
        </p:nvSpPr>
        <p:spPr>
          <a:xfrm>
            <a:off x="153459" y="4768866"/>
            <a:ext cx="4151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Количество реализуемых ДПП</a:t>
            </a:r>
          </a:p>
          <a:p>
            <a:pPr algn="ctr"/>
            <a:r>
              <a:rPr lang="ru-RU" sz="24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47935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7A2354C-F85C-4449-83ED-5C062B7C8D4E}"/>
              </a:ext>
            </a:extLst>
          </p:cNvPr>
          <p:cNvSpPr txBox="1"/>
          <p:nvPr/>
        </p:nvSpPr>
        <p:spPr>
          <a:xfrm>
            <a:off x="486265" y="766629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«ДМШ»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FC30F73-2F10-4096-A4C3-E9274496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6432"/>
            <a:ext cx="12192000" cy="1600479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EC7D4B9-7409-477F-9FCD-474601D5D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675694"/>
              </p:ext>
            </p:extLst>
          </p:nvPr>
        </p:nvGraphicFramePr>
        <p:xfrm>
          <a:off x="401830" y="1535464"/>
          <a:ext cx="4642752" cy="229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E7E3266A-1E9A-4F95-B516-5AB8ACD8F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495106"/>
              </p:ext>
            </p:extLst>
          </p:nvPr>
        </p:nvGraphicFramePr>
        <p:xfrm>
          <a:off x="5865027" y="1530242"/>
          <a:ext cx="4642752" cy="226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34117A0-4F27-4467-B6E8-B8EA03991484}"/>
              </a:ext>
            </a:extLst>
          </p:cNvPr>
          <p:cNvSpPr txBox="1"/>
          <p:nvPr/>
        </p:nvSpPr>
        <p:spPr>
          <a:xfrm>
            <a:off x="6096000" y="883911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МБУ ДО «Детская художественная школа»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A553E9-7FD3-47F0-95C0-D36E87CA8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06" y="110811"/>
            <a:ext cx="1287294" cy="939775"/>
          </a:xfrm>
          <a:prstGeom prst="rect">
            <a:avLst/>
          </a:prstGeom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61A9BF02-51B3-4CCC-8EF6-B473F9285091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DA5152C-B801-4C9A-A444-75F6452D8EF3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77B4EBC1-FD12-4C32-800F-70787DC52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5335"/>
              </p:ext>
            </p:extLst>
          </p:nvPr>
        </p:nvGraphicFramePr>
        <p:xfrm>
          <a:off x="430191" y="3864034"/>
          <a:ext cx="4614391" cy="288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D631EC63-F312-4532-854C-A0FE16BB7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0733472"/>
              </p:ext>
            </p:extLst>
          </p:nvPr>
        </p:nvGraphicFramePr>
        <p:xfrm>
          <a:off x="5736818" y="3816934"/>
          <a:ext cx="4770961" cy="2925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C3F882D-F3C9-4C38-86BC-8BCBFD106CBF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Усолье-Сибирское</a:t>
            </a:r>
          </a:p>
        </p:txBody>
      </p:sp>
    </p:spTree>
    <p:extLst>
      <p:ext uri="{BB962C8B-B14F-4D97-AF65-F5344CB8AC3E}">
        <p14:creationId xmlns:p14="http://schemas.microsoft.com/office/powerpoint/2010/main" val="2222884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58B6E4-6AFE-43E2-A746-BAE3F1B29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6432"/>
            <a:ext cx="12192000" cy="160047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119026"/>
              </p:ext>
            </p:extLst>
          </p:nvPr>
        </p:nvGraphicFramePr>
        <p:xfrm>
          <a:off x="189186" y="1717252"/>
          <a:ext cx="530680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691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858502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66097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180266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аккордеон</a:t>
                      </a:r>
                      <a:r>
                        <a:rPr lang="en-US" sz="1200" i="1" dirty="0"/>
                        <a:t>,</a:t>
                      </a:r>
                      <a:r>
                        <a:rPr lang="ru-RU" sz="1200" i="1" dirty="0"/>
                        <a:t> домра</a:t>
                      </a:r>
                      <a:r>
                        <a:rPr lang="en-US" sz="1200" i="1" dirty="0"/>
                        <a:t>,</a:t>
                      </a:r>
                      <a:r>
                        <a:rPr lang="ru-RU" sz="1200" i="1" dirty="0"/>
                        <a:t> балалайка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гитара)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300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r>
                        <a:rPr lang="ru-RU" sz="1200" i="1" dirty="0"/>
                        <a:t>(флейта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кларнет)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18321"/>
                  </a:ext>
                </a:extLst>
              </a:tr>
              <a:tr h="300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</a:t>
                      </a:r>
                    </a:p>
                    <a:p>
                      <a:r>
                        <a:rPr lang="ru-RU" sz="1200" i="1" dirty="0"/>
                        <a:t>(скрипка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виолончель)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120939"/>
                  </a:ext>
                </a:extLst>
              </a:tr>
              <a:tr h="1802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Хоровое пение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2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850925"/>
                  </a:ext>
                </a:extLst>
              </a:tr>
              <a:tr h="1802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96569"/>
                  </a:ext>
                </a:extLst>
              </a:tr>
              <a:tr h="1802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Дизайн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638844"/>
                  </a:ext>
                </a:extLst>
              </a:tr>
              <a:tr h="1802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57851"/>
                  </a:ext>
                </a:extLst>
              </a:tr>
              <a:tr h="1802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Искусство театра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0397591"/>
                  </a:ext>
                </a:extLst>
              </a:tr>
              <a:tr h="180266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683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659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736691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32B1CCB-4D08-440F-B2AA-1A3240E00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17156"/>
              </p:ext>
            </p:extLst>
          </p:nvPr>
        </p:nvGraphicFramePr>
        <p:xfrm>
          <a:off x="5581624" y="1717252"/>
          <a:ext cx="635591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10">
                  <a:extLst>
                    <a:ext uri="{9D8B030D-6E8A-4147-A177-3AD203B41FA5}">
                      <a16:colId xmlns:a16="http://schemas.microsoft.com/office/drawing/2014/main" val="1770113514"/>
                    </a:ext>
                  </a:extLst>
                </a:gridCol>
                <a:gridCol w="2504156">
                  <a:extLst>
                    <a:ext uri="{9D8B030D-6E8A-4147-A177-3AD203B41FA5}">
                      <a16:colId xmlns:a16="http://schemas.microsoft.com/office/drawing/2014/main" val="963188830"/>
                    </a:ext>
                  </a:extLst>
                </a:gridCol>
                <a:gridCol w="859211">
                  <a:extLst>
                    <a:ext uri="{9D8B030D-6E8A-4147-A177-3AD203B41FA5}">
                      <a16:colId xmlns:a16="http://schemas.microsoft.com/office/drawing/2014/main" val="1583691608"/>
                    </a:ext>
                  </a:extLst>
                </a:gridCol>
                <a:gridCol w="859211">
                  <a:extLst>
                    <a:ext uri="{9D8B030D-6E8A-4147-A177-3AD203B41FA5}">
                      <a16:colId xmlns:a16="http://schemas.microsoft.com/office/drawing/2014/main" val="652805172"/>
                    </a:ext>
                  </a:extLst>
                </a:gridCol>
                <a:gridCol w="859211">
                  <a:extLst>
                    <a:ext uri="{9D8B030D-6E8A-4147-A177-3AD203B41FA5}">
                      <a16:colId xmlns:a16="http://schemas.microsoft.com/office/drawing/2014/main" val="2149562812"/>
                    </a:ext>
                  </a:extLst>
                </a:gridCol>
                <a:gridCol w="859211">
                  <a:extLst>
                    <a:ext uri="{9D8B030D-6E8A-4147-A177-3AD203B41FA5}">
                      <a16:colId xmlns:a16="http://schemas.microsoft.com/office/drawing/2014/main" val="1864755239"/>
                    </a:ext>
                  </a:extLst>
                </a:gridCol>
              </a:tblGrid>
              <a:tr h="120166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555845"/>
                  </a:ext>
                </a:extLst>
              </a:tr>
              <a:tr h="21205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435881"/>
                  </a:ext>
                </a:extLst>
              </a:tr>
              <a:tr h="2002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«ДШИ №1»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513365"/>
                  </a:ext>
                </a:extLst>
              </a:tr>
              <a:tr h="259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«ДШИ № 2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им. Т.Г. </a:t>
                      </a:r>
                      <a:r>
                        <a:rPr lang="ru-RU" sz="12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Сафиулиной</a:t>
                      </a: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10,0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7930760"/>
                  </a:ext>
                </a:extLst>
              </a:tr>
              <a:tr h="259183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17,5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27408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A08846-0D1F-4A27-8779-56BF1E883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155" y="110811"/>
            <a:ext cx="1025433" cy="93977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573BE5CB-EFE9-49A9-ADFB-2441CBEFAB43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959EB18A-3635-49EC-8563-017447E17010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7BA163-9589-4A4F-8D0E-6A6E108B44A7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Усть-Илимск</a:t>
            </a:r>
          </a:p>
        </p:txBody>
      </p:sp>
    </p:spTree>
    <p:extLst>
      <p:ext uri="{BB962C8B-B14F-4D97-AF65-F5344CB8AC3E}">
        <p14:creationId xmlns:p14="http://schemas.microsoft.com/office/powerpoint/2010/main" val="1420355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7A2354C-F85C-4449-83ED-5C062B7C8D4E}"/>
              </a:ext>
            </a:extLst>
          </p:cNvPr>
          <p:cNvSpPr txBox="1"/>
          <p:nvPr/>
        </p:nvSpPr>
        <p:spPr>
          <a:xfrm>
            <a:off x="711349" y="752895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«ДШИ № 1»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1ABF72-FFA2-49FA-AE4A-6EC45CFEC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6432"/>
            <a:ext cx="12192000" cy="1600479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EC7D4B9-7409-477F-9FCD-474601D5D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264918"/>
              </p:ext>
            </p:extLst>
          </p:nvPr>
        </p:nvGraphicFramePr>
        <p:xfrm>
          <a:off x="554857" y="1466805"/>
          <a:ext cx="4834418" cy="223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A08846-0D1F-4A27-8779-56BF1E8839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155" y="110811"/>
            <a:ext cx="1025433" cy="93977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A42D4731-B885-4730-A143-16EBB2AD8F07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DDE65D5E-D005-4EA9-9C2D-7544904FE25F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ED337D-729B-483A-A7AF-FAB113C48478}"/>
              </a:ext>
            </a:extLst>
          </p:cNvPr>
          <p:cNvSpPr txBox="1"/>
          <p:nvPr/>
        </p:nvSpPr>
        <p:spPr>
          <a:xfrm>
            <a:off x="6096000" y="752895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«ДШИ № 2  им. Т.Г. </a:t>
            </a:r>
            <a:r>
              <a:rPr lang="ru-RU" b="1" dirty="0" err="1"/>
              <a:t>Сафиулиной</a:t>
            </a:r>
            <a:r>
              <a:rPr lang="ru-RU" b="1" dirty="0"/>
              <a:t>»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3F266876-094B-4202-A77E-5F3A4B2D0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682261"/>
              </p:ext>
            </p:extLst>
          </p:nvPr>
        </p:nvGraphicFramePr>
        <p:xfrm>
          <a:off x="6096000" y="1529528"/>
          <a:ext cx="4234774" cy="207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8BA2B2B3-5F27-4BF0-A41D-170ABE789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651509"/>
              </p:ext>
            </p:extLst>
          </p:nvPr>
        </p:nvGraphicFramePr>
        <p:xfrm>
          <a:off x="554857" y="3802946"/>
          <a:ext cx="4786866" cy="298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68DCDDCA-B27B-4E23-89DE-2329031C6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127179"/>
              </p:ext>
            </p:extLst>
          </p:nvPr>
        </p:nvGraphicFramePr>
        <p:xfrm>
          <a:off x="6096000" y="3721063"/>
          <a:ext cx="4234774" cy="305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58D7456-C4A8-41F5-9908-1F0C00A1A60A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Усть-Илимск</a:t>
            </a:r>
          </a:p>
        </p:txBody>
      </p:sp>
    </p:spTree>
    <p:extLst>
      <p:ext uri="{BB962C8B-B14F-4D97-AF65-F5344CB8AC3E}">
        <p14:creationId xmlns:p14="http://schemas.microsoft.com/office/powerpoint/2010/main" val="2643239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C04E52-790A-4034-9D6D-09BE0EC8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6432"/>
            <a:ext cx="12192000" cy="1600479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BF77E22-594E-40FD-BA0B-5C2FC0C48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2627"/>
              </p:ext>
            </p:extLst>
          </p:nvPr>
        </p:nvGraphicFramePr>
        <p:xfrm>
          <a:off x="5670959" y="1745992"/>
          <a:ext cx="6321017" cy="3075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53">
                  <a:extLst>
                    <a:ext uri="{9D8B030D-6E8A-4147-A177-3AD203B41FA5}">
                      <a16:colId xmlns:a16="http://schemas.microsoft.com/office/drawing/2014/main" val="1194010872"/>
                    </a:ext>
                  </a:extLst>
                </a:gridCol>
                <a:gridCol w="2590088">
                  <a:extLst>
                    <a:ext uri="{9D8B030D-6E8A-4147-A177-3AD203B41FA5}">
                      <a16:colId xmlns:a16="http://schemas.microsoft.com/office/drawing/2014/main" val="2798879050"/>
                    </a:ext>
                  </a:extLst>
                </a:gridCol>
                <a:gridCol w="854494">
                  <a:extLst>
                    <a:ext uri="{9D8B030D-6E8A-4147-A177-3AD203B41FA5}">
                      <a16:colId xmlns:a16="http://schemas.microsoft.com/office/drawing/2014/main" val="2271488173"/>
                    </a:ext>
                  </a:extLst>
                </a:gridCol>
                <a:gridCol w="854494">
                  <a:extLst>
                    <a:ext uri="{9D8B030D-6E8A-4147-A177-3AD203B41FA5}">
                      <a16:colId xmlns:a16="http://schemas.microsoft.com/office/drawing/2014/main" val="2791034480"/>
                    </a:ext>
                  </a:extLst>
                </a:gridCol>
                <a:gridCol w="854494">
                  <a:extLst>
                    <a:ext uri="{9D8B030D-6E8A-4147-A177-3AD203B41FA5}">
                      <a16:colId xmlns:a16="http://schemas.microsoft.com/office/drawing/2014/main" val="3213280644"/>
                    </a:ext>
                  </a:extLst>
                </a:gridCol>
                <a:gridCol w="854494">
                  <a:extLst>
                    <a:ext uri="{9D8B030D-6E8A-4147-A177-3AD203B41FA5}">
                      <a16:colId xmlns:a16="http://schemas.microsoft.com/office/drawing/2014/main" val="2887312297"/>
                    </a:ext>
                  </a:extLst>
                </a:gridCol>
              </a:tblGrid>
              <a:tr h="154261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Всего выпускников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076352"/>
                  </a:ext>
                </a:extLst>
              </a:tr>
              <a:tr h="27222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6682936"/>
                  </a:ext>
                </a:extLst>
              </a:tr>
              <a:tr h="2571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ДМШ г. Черемхово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359666"/>
                  </a:ext>
                </a:extLst>
              </a:tr>
              <a:tr h="2571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«ДХШ № 1 г. Черемхово»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4,5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4047645"/>
                  </a:ext>
                </a:extLst>
              </a:tr>
              <a:tr h="332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«ДХШ № 2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им. Д.С. Лукманова» г. Черемхово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7,7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897719"/>
                  </a:ext>
                </a:extLst>
              </a:tr>
              <a:tr h="332722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4,4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71985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75134"/>
              </p:ext>
            </p:extLst>
          </p:nvPr>
        </p:nvGraphicFramePr>
        <p:xfrm>
          <a:off x="200024" y="1748767"/>
          <a:ext cx="5349608" cy="360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91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789272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53401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317953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аккордеон</a:t>
                      </a:r>
                      <a:r>
                        <a:rPr lang="en-US" sz="1200" i="1" dirty="0"/>
                        <a:t>,</a:t>
                      </a:r>
                      <a:r>
                        <a:rPr lang="ru-RU" sz="1200" i="1" dirty="0"/>
                        <a:t> гитара)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r>
                        <a:rPr lang="ru-RU" sz="1200" i="1" dirty="0"/>
                        <a:t>(саксофон)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18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</a:t>
                      </a:r>
                    </a:p>
                    <a:p>
                      <a:r>
                        <a:rPr lang="ru-RU" sz="1200" i="1" dirty="0"/>
                        <a:t>(скрипка)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120939"/>
                  </a:ext>
                </a:extLst>
              </a:tr>
              <a:tr h="2265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850925"/>
                  </a:ext>
                </a:extLst>
              </a:tr>
              <a:tr h="2682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96569"/>
                  </a:ext>
                </a:extLst>
              </a:tr>
              <a:tr h="268239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505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553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238367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EDC25A-E1F5-450D-9D53-F85B463A4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15" y="110811"/>
            <a:ext cx="803928" cy="939775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07D674DF-113C-4204-8561-4F49ECECF659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B1C649C2-E4C9-4F2F-AFD4-79C1D9B6974C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49BAD-B03D-4CE7-BB2F-4907DFDDD4C9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Черемхово</a:t>
            </a:r>
          </a:p>
        </p:txBody>
      </p:sp>
    </p:spTree>
    <p:extLst>
      <p:ext uri="{BB962C8B-B14F-4D97-AF65-F5344CB8AC3E}">
        <p14:creationId xmlns:p14="http://schemas.microsoft.com/office/powerpoint/2010/main" val="1637899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7FDC27-A082-46A0-B86F-9EEA02723E31}"/>
              </a:ext>
            </a:extLst>
          </p:cNvPr>
          <p:cNvSpPr txBox="1"/>
          <p:nvPr/>
        </p:nvSpPr>
        <p:spPr>
          <a:xfrm>
            <a:off x="765394" y="809178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ДМШ г. Черемхово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21901AF-B853-4C2C-9DA1-4F444F801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160484"/>
              </p:ext>
            </p:extLst>
          </p:nvPr>
        </p:nvGraphicFramePr>
        <p:xfrm>
          <a:off x="613684" y="1436917"/>
          <a:ext cx="4473882" cy="2621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EDC25A-E1F5-450D-9D53-F85B463A4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15" y="110811"/>
            <a:ext cx="803928" cy="939775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AC44FD6F-2E3D-4B3E-9A50-609CD3EBB101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C019AB-EA3D-4885-BD02-29C282A9A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96432"/>
            <a:ext cx="12192000" cy="16004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E4094F-7D59-4652-8401-4DFEBDFD6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82533"/>
            <a:ext cx="12192000" cy="1600479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D2F42DA9-59EC-4C82-99A2-C4E42760A5A5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500429F3-291A-49A6-8CAA-2C98C5E43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13772"/>
              </p:ext>
            </p:extLst>
          </p:nvPr>
        </p:nvGraphicFramePr>
        <p:xfrm>
          <a:off x="613684" y="4102212"/>
          <a:ext cx="4301337" cy="2737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4B3090D-6038-41B0-AADC-98B8CD767492}"/>
              </a:ext>
            </a:extLst>
          </p:cNvPr>
          <p:cNvSpPr txBox="1"/>
          <p:nvPr/>
        </p:nvSpPr>
        <p:spPr>
          <a:xfrm>
            <a:off x="6375476" y="696643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«ДХШ № 1 г. Черемхово»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3220BD57-B49D-4113-B008-D995E8A562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962056"/>
              </p:ext>
            </p:extLst>
          </p:nvPr>
        </p:nvGraphicFramePr>
        <p:xfrm>
          <a:off x="6227832" y="1436917"/>
          <a:ext cx="4357993" cy="258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3D804525-B9AF-4C62-8F8D-3B1DF6DC1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691046"/>
              </p:ext>
            </p:extLst>
          </p:nvPr>
        </p:nvGraphicFramePr>
        <p:xfrm>
          <a:off x="6227833" y="4067199"/>
          <a:ext cx="4357993" cy="277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46474C5-6ECA-49DD-942D-E34F4B3C36F2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Черемхово</a:t>
            </a:r>
          </a:p>
        </p:txBody>
      </p:sp>
    </p:spTree>
    <p:extLst>
      <p:ext uri="{BB962C8B-B14F-4D97-AF65-F5344CB8AC3E}">
        <p14:creationId xmlns:p14="http://schemas.microsoft.com/office/powerpoint/2010/main" val="561402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C6A7EE17-1E14-4B08-90E4-AA32D914C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595678"/>
              </p:ext>
            </p:extLst>
          </p:nvPr>
        </p:nvGraphicFramePr>
        <p:xfrm>
          <a:off x="612396" y="1946245"/>
          <a:ext cx="5081190" cy="326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8FF9BD75-720B-4E01-9294-CCAF65E84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118683"/>
              </p:ext>
            </p:extLst>
          </p:nvPr>
        </p:nvGraphicFramePr>
        <p:xfrm>
          <a:off x="6232301" y="1946245"/>
          <a:ext cx="4816000" cy="333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9FEF56-F5AC-435D-833B-742A0CB3D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82533"/>
            <a:ext cx="12192000" cy="1600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8D9966-7E07-4072-A2A9-301DD7C9C197}"/>
              </a:ext>
            </a:extLst>
          </p:cNvPr>
          <p:cNvSpPr txBox="1"/>
          <p:nvPr/>
        </p:nvSpPr>
        <p:spPr>
          <a:xfrm>
            <a:off x="2197917" y="1424170"/>
            <a:ext cx="774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МБУ ДО «ДХШ № 2 им. Д.С. Лукманова» г. Черемхово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94608C-4939-49EC-895E-93ACC49C7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15" y="110811"/>
            <a:ext cx="803928" cy="939775"/>
          </a:xfrm>
          <a:prstGeom prst="rect">
            <a:avLst/>
          </a:prstGeom>
        </p:spPr>
      </p:pic>
      <p:sp>
        <p:nvSpPr>
          <p:cNvPr id="13" name="object 8">
            <a:extLst>
              <a:ext uri="{FF2B5EF4-FFF2-40B4-BE49-F238E27FC236}">
                <a16:creationId xmlns:a16="http://schemas.microsoft.com/office/drawing/2014/main" id="{2F0CD7C1-DF41-4D21-9375-74F7346EBA8B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67A86678-048C-42E4-9D76-8FDA33127BB9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3B21B-539D-4362-8DAB-61E349141E0B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Черемхово</a:t>
            </a:r>
          </a:p>
        </p:txBody>
      </p:sp>
    </p:spTree>
    <p:extLst>
      <p:ext uri="{BB962C8B-B14F-4D97-AF65-F5344CB8AC3E}">
        <p14:creationId xmlns:p14="http://schemas.microsoft.com/office/powerpoint/2010/main" val="3161194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90A0F0-184E-4AC1-9197-E794E0F32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2533"/>
            <a:ext cx="12192000" cy="160047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595358"/>
              </p:ext>
            </p:extLst>
          </p:nvPr>
        </p:nvGraphicFramePr>
        <p:xfrm>
          <a:off x="189186" y="1705202"/>
          <a:ext cx="6186291" cy="238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8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789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989745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83109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</a:t>
                      </a:r>
                    </a:p>
                    <a:p>
                      <a:pPr algn="ctr"/>
                      <a:r>
                        <a:rPr lang="ru-RU" sz="1200" dirty="0"/>
                        <a:t>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68738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аккордеон)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1968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850925"/>
                  </a:ext>
                </a:extLst>
              </a:tr>
              <a:tr h="196838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135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9584710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ED6376D-B64E-4B56-8897-5DED5CE99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94863"/>
              </p:ext>
            </p:extLst>
          </p:nvPr>
        </p:nvGraphicFramePr>
        <p:xfrm>
          <a:off x="189186" y="4189989"/>
          <a:ext cx="618628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02">
                  <a:extLst>
                    <a:ext uri="{9D8B030D-6E8A-4147-A177-3AD203B41FA5}">
                      <a16:colId xmlns:a16="http://schemas.microsoft.com/office/drawing/2014/main" val="3089100523"/>
                    </a:ext>
                  </a:extLst>
                </a:gridCol>
                <a:gridCol w="2382163">
                  <a:extLst>
                    <a:ext uri="{9D8B030D-6E8A-4147-A177-3AD203B41FA5}">
                      <a16:colId xmlns:a16="http://schemas.microsoft.com/office/drawing/2014/main" val="2937409948"/>
                    </a:ext>
                  </a:extLst>
                </a:gridCol>
                <a:gridCol w="836281">
                  <a:extLst>
                    <a:ext uri="{9D8B030D-6E8A-4147-A177-3AD203B41FA5}">
                      <a16:colId xmlns:a16="http://schemas.microsoft.com/office/drawing/2014/main" val="2879445042"/>
                    </a:ext>
                  </a:extLst>
                </a:gridCol>
                <a:gridCol w="836281">
                  <a:extLst>
                    <a:ext uri="{9D8B030D-6E8A-4147-A177-3AD203B41FA5}">
                      <a16:colId xmlns:a16="http://schemas.microsoft.com/office/drawing/2014/main" val="3456176869"/>
                    </a:ext>
                  </a:extLst>
                </a:gridCol>
                <a:gridCol w="836281">
                  <a:extLst>
                    <a:ext uri="{9D8B030D-6E8A-4147-A177-3AD203B41FA5}">
                      <a16:colId xmlns:a16="http://schemas.microsoft.com/office/drawing/2014/main" val="4098490113"/>
                    </a:ext>
                  </a:extLst>
                </a:gridCol>
                <a:gridCol w="836281">
                  <a:extLst>
                    <a:ext uri="{9D8B030D-6E8A-4147-A177-3AD203B41FA5}">
                      <a16:colId xmlns:a16="http://schemas.microsoft.com/office/drawing/2014/main" val="3561295657"/>
                    </a:ext>
                  </a:extLst>
                </a:gridCol>
              </a:tblGrid>
              <a:tr h="1539084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596854"/>
                  </a:ext>
                </a:extLst>
              </a:tr>
              <a:tr h="271603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303560"/>
                  </a:ext>
                </a:extLst>
              </a:tr>
              <a:tr h="2716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РДШИ им. А.Ф. </a:t>
                      </a:r>
                      <a:r>
                        <a:rPr lang="ru-RU" sz="12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Зонхоева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cs typeface="Calibri" panose="020F0502020204030204" pitchFamily="34" charset="0"/>
                        </a:rPr>
                        <a:t>9</a:t>
                      </a:r>
                      <a:endParaRPr lang="ru-RU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  <a:endParaRPr lang="ru-RU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299102"/>
                  </a:ext>
                </a:extLst>
              </a:tr>
              <a:tr h="271603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3071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930601-50F0-440C-8E78-FFA469666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15" y="70395"/>
            <a:ext cx="803928" cy="980191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D99B5F84-08DD-44C0-83D2-4F3749E90850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FDA6A2B6-A0E7-4DE1-9CF1-92408E524621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4E0AE-E61D-4DBC-86D2-11ECEC916CEC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Аларский</a:t>
            </a:r>
            <a:r>
              <a:rPr lang="ru-RU" sz="2800" b="1" dirty="0"/>
              <a:t> район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C2AB67-CF76-415D-BE97-F3912B6818E6}"/>
              </a:ext>
            </a:extLst>
          </p:cNvPr>
          <p:cNvSpPr txBox="1"/>
          <p:nvPr/>
        </p:nvSpPr>
        <p:spPr>
          <a:xfrm>
            <a:off x="6779512" y="689843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 ДО РДШИ А.Ф. Зонхоева 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B6B31E51-7C9C-4794-B2FF-A317339D6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378540"/>
              </p:ext>
            </p:extLst>
          </p:nvPr>
        </p:nvGraphicFramePr>
        <p:xfrm>
          <a:off x="6695935" y="1428507"/>
          <a:ext cx="4422780" cy="252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A01DC44-B902-42BE-A60A-AE9E6848D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430043"/>
              </p:ext>
            </p:extLst>
          </p:nvPr>
        </p:nvGraphicFramePr>
        <p:xfrm>
          <a:off x="6695936" y="3764125"/>
          <a:ext cx="4473881" cy="303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1625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1552C5-F4E1-4FCA-A53A-096B6BFF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2533"/>
            <a:ext cx="12192000" cy="160047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08529"/>
              </p:ext>
            </p:extLst>
          </p:nvPr>
        </p:nvGraphicFramePr>
        <p:xfrm>
          <a:off x="189186" y="1710889"/>
          <a:ext cx="616966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2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846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1115736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59763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162991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аккордеон)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16299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0577423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AB5C851-C741-463B-A148-8511CC16A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471869"/>
              </p:ext>
            </p:extLst>
          </p:nvPr>
        </p:nvGraphicFramePr>
        <p:xfrm>
          <a:off x="189186" y="3735612"/>
          <a:ext cx="6169667" cy="241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33">
                  <a:extLst>
                    <a:ext uri="{9D8B030D-6E8A-4147-A177-3AD203B41FA5}">
                      <a16:colId xmlns:a16="http://schemas.microsoft.com/office/drawing/2014/main" val="827247211"/>
                    </a:ext>
                  </a:extLst>
                </a:gridCol>
                <a:gridCol w="2437398">
                  <a:extLst>
                    <a:ext uri="{9D8B030D-6E8A-4147-A177-3AD203B41FA5}">
                      <a16:colId xmlns:a16="http://schemas.microsoft.com/office/drawing/2014/main" val="3042107955"/>
                    </a:ext>
                  </a:extLst>
                </a:gridCol>
                <a:gridCol w="834034">
                  <a:extLst>
                    <a:ext uri="{9D8B030D-6E8A-4147-A177-3AD203B41FA5}">
                      <a16:colId xmlns:a16="http://schemas.microsoft.com/office/drawing/2014/main" val="3762190532"/>
                    </a:ext>
                  </a:extLst>
                </a:gridCol>
                <a:gridCol w="834034">
                  <a:extLst>
                    <a:ext uri="{9D8B030D-6E8A-4147-A177-3AD203B41FA5}">
                      <a16:colId xmlns:a16="http://schemas.microsoft.com/office/drawing/2014/main" val="3348948507"/>
                    </a:ext>
                  </a:extLst>
                </a:gridCol>
                <a:gridCol w="834034">
                  <a:extLst>
                    <a:ext uri="{9D8B030D-6E8A-4147-A177-3AD203B41FA5}">
                      <a16:colId xmlns:a16="http://schemas.microsoft.com/office/drawing/2014/main" val="1356440266"/>
                    </a:ext>
                  </a:extLst>
                </a:gridCol>
                <a:gridCol w="834034">
                  <a:extLst>
                    <a:ext uri="{9D8B030D-6E8A-4147-A177-3AD203B41FA5}">
                      <a16:colId xmlns:a16="http://schemas.microsoft.com/office/drawing/2014/main" val="3086322997"/>
                    </a:ext>
                  </a:extLst>
                </a:gridCol>
              </a:tblGrid>
              <a:tr h="104654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Всего выпускников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98497"/>
                  </a:ext>
                </a:extLst>
              </a:tr>
              <a:tr h="19238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958231"/>
                  </a:ext>
                </a:extLst>
              </a:tr>
              <a:tr h="3078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 ДО Балаганская ДМШ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4825650"/>
                  </a:ext>
                </a:extLst>
              </a:tr>
              <a:tr h="192380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2285917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C85920-9BC7-4514-832B-C35CCD6F8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15" y="47581"/>
            <a:ext cx="803928" cy="1003005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E48A1B24-0A62-41A0-B570-20628ACA078B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62D247FD-9181-4E5E-A5CF-E00915D80E05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F84E1-F833-4E19-B56A-DF2B616717B5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Балаганский район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D7933A-25E0-427F-A5C8-0C0F7B371BFC}"/>
              </a:ext>
            </a:extLst>
          </p:cNvPr>
          <p:cNvSpPr txBox="1"/>
          <p:nvPr/>
        </p:nvSpPr>
        <p:spPr>
          <a:xfrm>
            <a:off x="6644833" y="756406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МКУ ДО Балаганская ДМШ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1DE1B817-CCEE-4FE6-B4FA-2F0258DD8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660251"/>
              </p:ext>
            </p:extLst>
          </p:nvPr>
        </p:nvGraphicFramePr>
        <p:xfrm>
          <a:off x="6644833" y="1433827"/>
          <a:ext cx="4327490" cy="246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3FFBA558-0A1A-42F8-AB74-612E96863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393172"/>
              </p:ext>
            </p:extLst>
          </p:nvPr>
        </p:nvGraphicFramePr>
        <p:xfrm>
          <a:off x="6644833" y="3861243"/>
          <a:ext cx="4327490" cy="294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0105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1D81E5-3028-4185-9D7B-A962C85D4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2533"/>
            <a:ext cx="12192000" cy="160047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20758"/>
              </p:ext>
            </p:extLst>
          </p:nvPr>
        </p:nvGraphicFramePr>
        <p:xfrm>
          <a:off x="189186" y="1701805"/>
          <a:ext cx="635423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123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906014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63888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12960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9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(национальные инструменты)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2129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Живопись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5353299"/>
                  </a:ext>
                </a:extLst>
              </a:tr>
              <a:tr h="2129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080391"/>
                  </a:ext>
                </a:extLst>
              </a:tr>
              <a:tr h="212960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619420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DB0C3B5-A9C3-4DCA-9383-7DA92BD9F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20351"/>
              </p:ext>
            </p:extLst>
          </p:nvPr>
        </p:nvGraphicFramePr>
        <p:xfrm>
          <a:off x="189186" y="4418526"/>
          <a:ext cx="634067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191">
                  <a:extLst>
                    <a:ext uri="{9D8B030D-6E8A-4147-A177-3AD203B41FA5}">
                      <a16:colId xmlns:a16="http://schemas.microsoft.com/office/drawing/2014/main" val="3163455878"/>
                    </a:ext>
                  </a:extLst>
                </a:gridCol>
                <a:gridCol w="2601324">
                  <a:extLst>
                    <a:ext uri="{9D8B030D-6E8A-4147-A177-3AD203B41FA5}">
                      <a16:colId xmlns:a16="http://schemas.microsoft.com/office/drawing/2014/main" val="4228118424"/>
                    </a:ext>
                  </a:extLst>
                </a:gridCol>
                <a:gridCol w="854040">
                  <a:extLst>
                    <a:ext uri="{9D8B030D-6E8A-4147-A177-3AD203B41FA5}">
                      <a16:colId xmlns:a16="http://schemas.microsoft.com/office/drawing/2014/main" val="206320239"/>
                    </a:ext>
                  </a:extLst>
                </a:gridCol>
                <a:gridCol w="854040">
                  <a:extLst>
                    <a:ext uri="{9D8B030D-6E8A-4147-A177-3AD203B41FA5}">
                      <a16:colId xmlns:a16="http://schemas.microsoft.com/office/drawing/2014/main" val="1070341559"/>
                    </a:ext>
                  </a:extLst>
                </a:gridCol>
                <a:gridCol w="854040">
                  <a:extLst>
                    <a:ext uri="{9D8B030D-6E8A-4147-A177-3AD203B41FA5}">
                      <a16:colId xmlns:a16="http://schemas.microsoft.com/office/drawing/2014/main" val="168923512"/>
                    </a:ext>
                  </a:extLst>
                </a:gridCol>
                <a:gridCol w="854040">
                  <a:extLst>
                    <a:ext uri="{9D8B030D-6E8A-4147-A177-3AD203B41FA5}">
                      <a16:colId xmlns:a16="http://schemas.microsoft.com/office/drawing/2014/main" val="2846888714"/>
                    </a:ext>
                  </a:extLst>
                </a:gridCol>
              </a:tblGrid>
              <a:tr h="1046467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56204"/>
                  </a:ext>
                </a:extLst>
              </a:tr>
              <a:tr h="18467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046929"/>
                  </a:ext>
                </a:extLst>
              </a:tr>
              <a:tr h="184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«Баяндаевская ДШИ»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0814591"/>
                  </a:ext>
                </a:extLst>
              </a:tr>
              <a:tr h="18467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750876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9F5067-E5BF-4F10-AB0B-E2E6A93D5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60" y="47581"/>
            <a:ext cx="803928" cy="1003005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3E8FC5DC-64A8-4A7E-943F-B7A0BDBC550F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402E7098-B6F7-4EB7-91E6-842BB59A0241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6BE58-1EC7-4536-B4AD-EB2627347F49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Баяндаевский район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B96A92-4D3B-42B0-8ED5-70C6338F616A}"/>
              </a:ext>
            </a:extLst>
          </p:cNvPr>
          <p:cNvSpPr txBox="1"/>
          <p:nvPr/>
        </p:nvSpPr>
        <p:spPr>
          <a:xfrm>
            <a:off x="6751817" y="871634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МБУ ДО «Баяндаевская ДШИ»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C024E16-566E-4B68-AB4F-A2378E4780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826187"/>
              </p:ext>
            </p:extLst>
          </p:nvPr>
        </p:nvGraphicFramePr>
        <p:xfrm>
          <a:off x="7071918" y="1517965"/>
          <a:ext cx="3937111" cy="283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F70E9CC7-8BE0-4085-8468-F5AD734A4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168838"/>
              </p:ext>
            </p:extLst>
          </p:nvPr>
        </p:nvGraphicFramePr>
        <p:xfrm>
          <a:off x="6968488" y="4152550"/>
          <a:ext cx="4040541" cy="273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5968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09637B-A508-4BE3-8467-B075FA80A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2533"/>
            <a:ext cx="12192000" cy="160047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4908"/>
              </p:ext>
            </p:extLst>
          </p:nvPr>
        </p:nvGraphicFramePr>
        <p:xfrm>
          <a:off x="189186" y="1712412"/>
          <a:ext cx="6152891" cy="219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982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1087457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61044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07371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4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аккордеон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гитара)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2774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0" dirty="0"/>
                        <a:t>Искусство театра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6189736"/>
                  </a:ext>
                </a:extLst>
              </a:tr>
              <a:tr h="166484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6877906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DE42926-6FD8-4F42-862F-03D6BD84B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368428"/>
              </p:ext>
            </p:extLst>
          </p:nvPr>
        </p:nvGraphicFramePr>
        <p:xfrm>
          <a:off x="189184" y="3941848"/>
          <a:ext cx="6152893" cy="251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31">
                  <a:extLst>
                    <a:ext uri="{9D8B030D-6E8A-4147-A177-3AD203B41FA5}">
                      <a16:colId xmlns:a16="http://schemas.microsoft.com/office/drawing/2014/main" val="3163455878"/>
                    </a:ext>
                  </a:extLst>
                </a:gridCol>
                <a:gridCol w="2489074">
                  <a:extLst>
                    <a:ext uri="{9D8B030D-6E8A-4147-A177-3AD203B41FA5}">
                      <a16:colId xmlns:a16="http://schemas.microsoft.com/office/drawing/2014/main" val="4228118424"/>
                    </a:ext>
                  </a:extLst>
                </a:gridCol>
                <a:gridCol w="828747">
                  <a:extLst>
                    <a:ext uri="{9D8B030D-6E8A-4147-A177-3AD203B41FA5}">
                      <a16:colId xmlns:a16="http://schemas.microsoft.com/office/drawing/2014/main" val="206320239"/>
                    </a:ext>
                  </a:extLst>
                </a:gridCol>
                <a:gridCol w="828747">
                  <a:extLst>
                    <a:ext uri="{9D8B030D-6E8A-4147-A177-3AD203B41FA5}">
                      <a16:colId xmlns:a16="http://schemas.microsoft.com/office/drawing/2014/main" val="1070341559"/>
                    </a:ext>
                  </a:extLst>
                </a:gridCol>
                <a:gridCol w="828747">
                  <a:extLst>
                    <a:ext uri="{9D8B030D-6E8A-4147-A177-3AD203B41FA5}">
                      <a16:colId xmlns:a16="http://schemas.microsoft.com/office/drawing/2014/main" val="168923512"/>
                    </a:ext>
                  </a:extLst>
                </a:gridCol>
                <a:gridCol w="828747">
                  <a:extLst>
                    <a:ext uri="{9D8B030D-6E8A-4147-A177-3AD203B41FA5}">
                      <a16:colId xmlns:a16="http://schemas.microsoft.com/office/drawing/2014/main" val="2846888714"/>
                    </a:ext>
                  </a:extLst>
                </a:gridCol>
              </a:tblGrid>
              <a:tr h="135614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56204"/>
                  </a:ext>
                </a:extLst>
              </a:tr>
              <a:tr h="21412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046929"/>
                  </a:ext>
                </a:extLst>
              </a:tr>
              <a:tr h="318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МКОУ ДО «ДМШ г. Бодайбо и района»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051727"/>
                  </a:ext>
                </a:extLst>
              </a:tr>
              <a:tr h="21412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610076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C841F8-3B18-4859-B7EB-EFC1E093C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60" y="47581"/>
            <a:ext cx="803928" cy="1003005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8E70B44A-7D39-477F-9A38-3FD7974ED0D4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0B172369-5421-457E-8BBB-5FAC68F979AE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D2076-629C-446A-95BA-55BBF0E834EA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Бодайбо и Бодайбинский район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D3F40-7DF9-4BD1-946C-02B83C214314}"/>
              </a:ext>
            </a:extLst>
          </p:cNvPr>
          <p:cNvSpPr txBox="1"/>
          <p:nvPr/>
        </p:nvSpPr>
        <p:spPr>
          <a:xfrm>
            <a:off x="6557899" y="1011920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МКОУ ДО «ДМШ г. Бодайбо и района»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9935636-1316-4D6C-AAF9-275B76D92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403057"/>
              </p:ext>
            </p:extLst>
          </p:nvPr>
        </p:nvGraphicFramePr>
        <p:xfrm>
          <a:off x="6675602" y="1528696"/>
          <a:ext cx="4238476" cy="230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D5830D68-963D-4BBC-9E2F-EE2BCC0D1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395970"/>
              </p:ext>
            </p:extLst>
          </p:nvPr>
        </p:nvGraphicFramePr>
        <p:xfrm>
          <a:off x="6675601" y="3995097"/>
          <a:ext cx="4312455" cy="269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9331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38B0E2C6-4FFB-4234-8353-2333CB1A8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52" y="159419"/>
            <a:ext cx="104280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/>
              <a:t>Доля выпускников, поступивших в образовательные организации на образовательные программы </a:t>
            </a:r>
          </a:p>
          <a:p>
            <a:pPr algn="ctr"/>
            <a:r>
              <a:rPr lang="ru-RU" sz="2800" b="1" dirty="0"/>
              <a:t>в области культуры и искусств </a:t>
            </a:r>
            <a:endParaRPr lang="ru-RU" sz="2800" dirty="0"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1782616C-C23C-4A01-A6B7-CC8BA9FFF43B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3562"/>
          <a:stretch>
            <a:fillRect/>
          </a:stretch>
        </p:blipFill>
        <p:spPr>
          <a:xfrm>
            <a:off x="0" y="5186855"/>
            <a:ext cx="12192000" cy="1671145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476252F6-AF7F-4965-9EC0-4640C5D05A57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D5C11D34-F806-48DE-8714-4F185B702E5D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F6E213C-8C8D-4008-B0FC-2768F6251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970" y="159419"/>
            <a:ext cx="679593" cy="755463"/>
          </a:xfrm>
          <a:prstGeom prst="rect">
            <a:avLst/>
          </a:prstGeom>
        </p:spPr>
      </p:pic>
      <p:graphicFrame>
        <p:nvGraphicFramePr>
          <p:cNvPr id="13" name="Таблица 4">
            <a:extLst>
              <a:ext uri="{FF2B5EF4-FFF2-40B4-BE49-F238E27FC236}">
                <a16:creationId xmlns:a16="http://schemas.microsoft.com/office/drawing/2014/main" id="{D9D2AC55-F8CC-4F63-AD7B-6D60D2637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91543"/>
              </p:ext>
            </p:extLst>
          </p:nvPr>
        </p:nvGraphicFramePr>
        <p:xfrm>
          <a:off x="4808210" y="1544414"/>
          <a:ext cx="7273542" cy="5212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19">
                  <a:extLst>
                    <a:ext uri="{9D8B030D-6E8A-4147-A177-3AD203B41FA5}">
                      <a16:colId xmlns:a16="http://schemas.microsoft.com/office/drawing/2014/main" val="3392961333"/>
                    </a:ext>
                  </a:extLst>
                </a:gridCol>
                <a:gridCol w="3394363">
                  <a:extLst>
                    <a:ext uri="{9D8B030D-6E8A-4147-A177-3AD203B41FA5}">
                      <a16:colId xmlns:a16="http://schemas.microsoft.com/office/drawing/2014/main" val="1711911583"/>
                    </a:ext>
                  </a:extLst>
                </a:gridCol>
                <a:gridCol w="547417">
                  <a:extLst>
                    <a:ext uri="{9D8B030D-6E8A-4147-A177-3AD203B41FA5}">
                      <a16:colId xmlns:a16="http://schemas.microsoft.com/office/drawing/2014/main" val="3475599827"/>
                    </a:ext>
                  </a:extLst>
                </a:gridCol>
                <a:gridCol w="552580">
                  <a:extLst>
                    <a:ext uri="{9D8B030D-6E8A-4147-A177-3AD203B41FA5}">
                      <a16:colId xmlns:a16="http://schemas.microsoft.com/office/drawing/2014/main" val="2569488654"/>
                    </a:ext>
                  </a:extLst>
                </a:gridCol>
                <a:gridCol w="552580">
                  <a:extLst>
                    <a:ext uri="{9D8B030D-6E8A-4147-A177-3AD203B41FA5}">
                      <a16:colId xmlns:a16="http://schemas.microsoft.com/office/drawing/2014/main" val="3531219859"/>
                    </a:ext>
                  </a:extLst>
                </a:gridCol>
                <a:gridCol w="580423">
                  <a:extLst>
                    <a:ext uri="{9D8B030D-6E8A-4147-A177-3AD203B41FA5}">
                      <a16:colId xmlns:a16="http://schemas.microsoft.com/office/drawing/2014/main" val="2596277312"/>
                    </a:ext>
                  </a:extLst>
                </a:gridCol>
                <a:gridCol w="592607">
                  <a:extLst>
                    <a:ext uri="{9D8B030D-6E8A-4147-A177-3AD203B41FA5}">
                      <a16:colId xmlns:a16="http://schemas.microsoft.com/office/drawing/2014/main" val="1073319048"/>
                    </a:ext>
                  </a:extLst>
                </a:gridCol>
                <a:gridCol w="582153">
                  <a:extLst>
                    <a:ext uri="{9D8B030D-6E8A-4147-A177-3AD203B41FA5}">
                      <a16:colId xmlns:a16="http://schemas.microsoft.com/office/drawing/2014/main" val="3980592117"/>
                    </a:ext>
                  </a:extLst>
                </a:gridCol>
              </a:tblGrid>
              <a:tr h="123194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Реализуемые образовательные программы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Выпуск обучающихся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Поступление обучающихся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поступивших обучающихся от выпускников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4549723"/>
                  </a:ext>
                </a:extLst>
              </a:tr>
              <a:tr h="284295">
                <a:tc gridSpan="2"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376755"/>
                  </a:ext>
                </a:extLst>
              </a:tr>
              <a:tr h="2842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Дизайн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13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27469"/>
                  </a:ext>
                </a:extLst>
              </a:tr>
              <a:tr h="2842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Живопись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706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834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</a:t>
                      </a:r>
                      <a:r>
                        <a:rPr lang="en-US" sz="1200" dirty="0"/>
                        <a:t>,7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17,1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42379"/>
                  </a:ext>
                </a:extLst>
              </a:tr>
              <a:tr h="2842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8,9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3822113"/>
                  </a:ext>
                </a:extLst>
              </a:tr>
              <a:tr h="2842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Духовые и ударные инструменты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88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74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10,2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4,1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54388"/>
                  </a:ext>
                </a:extLst>
              </a:tr>
              <a:tr h="2842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Искусство театра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8,3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9620380"/>
                  </a:ext>
                </a:extLst>
              </a:tr>
              <a:tr h="2842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452122"/>
                  </a:ext>
                </a:extLst>
              </a:tr>
              <a:tr h="2842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8,3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17,4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97793"/>
                  </a:ext>
                </a:extLst>
              </a:tr>
              <a:tr h="2842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9,4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067177"/>
                  </a:ext>
                </a:extLst>
              </a:tr>
              <a:tr h="2842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Хоровое пение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5,7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132245"/>
                  </a:ext>
                </a:extLst>
              </a:tr>
              <a:tr h="2842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72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82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5,6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9,8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3453"/>
                  </a:ext>
                </a:extLst>
              </a:tr>
              <a:tr h="2842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129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139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3,1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7,9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635362"/>
                  </a:ext>
                </a:extLst>
              </a:tr>
              <a:tr h="2842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Инструменты эстрадного оркестра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0,0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26522"/>
                  </a:ext>
                </a:extLst>
              </a:tr>
              <a:tr h="284295">
                <a:tc gridSpan="2"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ru-RU" sz="1200" b="1" dirty="0"/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1618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1756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12</a:t>
                      </a:r>
                      <a:r>
                        <a:rPr lang="en-US" sz="1200" b="1" dirty="0"/>
                        <a:t>,</a:t>
                      </a:r>
                      <a:r>
                        <a:rPr lang="ru-RU" sz="1200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12</a:t>
                      </a:r>
                      <a:r>
                        <a:rPr lang="en-US" sz="1200" b="1" dirty="0"/>
                        <a:t>,</a:t>
                      </a:r>
                      <a:r>
                        <a:rPr lang="ru-RU" sz="1200" b="1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284348"/>
                  </a:ext>
                </a:extLst>
              </a:tr>
            </a:tbl>
          </a:graphicData>
        </a:graphic>
      </p:graphicFrame>
      <p:graphicFrame>
        <p:nvGraphicFramePr>
          <p:cNvPr id="14" name="Таблица 2">
            <a:extLst>
              <a:ext uri="{FF2B5EF4-FFF2-40B4-BE49-F238E27FC236}">
                <a16:creationId xmlns:a16="http://schemas.microsoft.com/office/drawing/2014/main" id="{A2B3C792-2BC0-4A54-BE07-DD44BD1F7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687629"/>
              </p:ext>
            </p:extLst>
          </p:nvPr>
        </p:nvGraphicFramePr>
        <p:xfrm>
          <a:off x="283778" y="1544414"/>
          <a:ext cx="4429840" cy="509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53">
                  <a:extLst>
                    <a:ext uri="{9D8B030D-6E8A-4147-A177-3AD203B41FA5}">
                      <a16:colId xmlns:a16="http://schemas.microsoft.com/office/drawing/2014/main" val="3840168725"/>
                    </a:ext>
                  </a:extLst>
                </a:gridCol>
                <a:gridCol w="2732905">
                  <a:extLst>
                    <a:ext uri="{9D8B030D-6E8A-4147-A177-3AD203B41FA5}">
                      <a16:colId xmlns:a16="http://schemas.microsoft.com/office/drawing/2014/main" val="2190126796"/>
                    </a:ext>
                  </a:extLst>
                </a:gridCol>
                <a:gridCol w="616949">
                  <a:extLst>
                    <a:ext uri="{9D8B030D-6E8A-4147-A177-3AD203B41FA5}">
                      <a16:colId xmlns:a16="http://schemas.microsoft.com/office/drawing/2014/main" val="2808212378"/>
                    </a:ext>
                  </a:extLst>
                </a:gridCol>
                <a:gridCol w="675433">
                  <a:extLst>
                    <a:ext uri="{9D8B030D-6E8A-4147-A177-3AD203B41FA5}">
                      <a16:colId xmlns:a16="http://schemas.microsoft.com/office/drawing/2014/main" val="4030836812"/>
                    </a:ext>
                  </a:extLst>
                </a:gridCol>
              </a:tblGrid>
              <a:tr h="125715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ДПП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реализуемых на территории Иркутской области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обучающихся</a:t>
                      </a:r>
                      <a:r>
                        <a:rPr lang="en-US" sz="1200" dirty="0"/>
                        <a:t>,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529553"/>
                  </a:ext>
                </a:extLst>
              </a:tr>
              <a:tr h="25143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070107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3035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7010791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2588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2484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329109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Духовые и ударные инструменты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621780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588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893246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Инструменты эстрадного оркестра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188724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Хоровое пение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795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8578474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679615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6451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498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0256930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Дизайн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9775806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776272"/>
                  </a:ext>
                </a:extLst>
              </a:tr>
              <a:tr h="2514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Искусство театра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2571331"/>
                  </a:ext>
                </a:extLst>
              </a:tr>
              <a:tr h="25143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17343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753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318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0359AC-9DFE-422A-A511-EEA8515C1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2533"/>
            <a:ext cx="12192000" cy="160047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07566"/>
              </p:ext>
            </p:extLst>
          </p:nvPr>
        </p:nvGraphicFramePr>
        <p:xfrm>
          <a:off x="189185" y="1731169"/>
          <a:ext cx="695893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202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1229913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37457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160533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5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(аккордеон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гитара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национальные инструменты)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1605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Живопись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406649"/>
                  </a:ext>
                </a:extLst>
              </a:tr>
              <a:tr h="160533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2683288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02E3336-00C6-4604-AE72-91A93B9B5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779594"/>
              </p:ext>
            </p:extLst>
          </p:nvPr>
        </p:nvGraphicFramePr>
        <p:xfrm>
          <a:off x="189185" y="4046595"/>
          <a:ext cx="695893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77">
                  <a:extLst>
                    <a:ext uri="{9D8B030D-6E8A-4147-A177-3AD203B41FA5}">
                      <a16:colId xmlns:a16="http://schemas.microsoft.com/office/drawing/2014/main" val="3163455878"/>
                    </a:ext>
                  </a:extLst>
                </a:gridCol>
                <a:gridCol w="2842496">
                  <a:extLst>
                    <a:ext uri="{9D8B030D-6E8A-4147-A177-3AD203B41FA5}">
                      <a16:colId xmlns:a16="http://schemas.microsoft.com/office/drawing/2014/main" val="4228118424"/>
                    </a:ext>
                  </a:extLst>
                </a:gridCol>
                <a:gridCol w="937315">
                  <a:extLst>
                    <a:ext uri="{9D8B030D-6E8A-4147-A177-3AD203B41FA5}">
                      <a16:colId xmlns:a16="http://schemas.microsoft.com/office/drawing/2014/main" val="206320239"/>
                    </a:ext>
                  </a:extLst>
                </a:gridCol>
                <a:gridCol w="937315">
                  <a:extLst>
                    <a:ext uri="{9D8B030D-6E8A-4147-A177-3AD203B41FA5}">
                      <a16:colId xmlns:a16="http://schemas.microsoft.com/office/drawing/2014/main" val="1070341559"/>
                    </a:ext>
                  </a:extLst>
                </a:gridCol>
                <a:gridCol w="937315">
                  <a:extLst>
                    <a:ext uri="{9D8B030D-6E8A-4147-A177-3AD203B41FA5}">
                      <a16:colId xmlns:a16="http://schemas.microsoft.com/office/drawing/2014/main" val="168923512"/>
                    </a:ext>
                  </a:extLst>
                </a:gridCol>
                <a:gridCol w="937315">
                  <a:extLst>
                    <a:ext uri="{9D8B030D-6E8A-4147-A177-3AD203B41FA5}">
                      <a16:colId xmlns:a16="http://schemas.microsoft.com/office/drawing/2014/main" val="2846888714"/>
                    </a:ext>
                  </a:extLst>
                </a:gridCol>
              </a:tblGrid>
              <a:tr h="1046467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56204"/>
                  </a:ext>
                </a:extLst>
              </a:tr>
              <a:tr h="18467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046929"/>
                  </a:ext>
                </a:extLst>
              </a:tr>
              <a:tr h="184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«Боханская ДШИ»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523049"/>
                  </a:ext>
                </a:extLst>
              </a:tr>
              <a:tr h="18467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883075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A0EEA0-146B-4E21-BB0F-974636273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60" y="42941"/>
            <a:ext cx="854688" cy="1007645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CC601ADC-6AE0-4F8D-AE7B-C6A41B367483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45F8A953-2BB3-4CBF-A023-E87EC8FE6F1C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D117E-E634-489E-92C8-347554A836E4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Боханский район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5E3B4-6807-4198-A725-44D16957101C}"/>
              </a:ext>
            </a:extLst>
          </p:cNvPr>
          <p:cNvSpPr txBox="1"/>
          <p:nvPr/>
        </p:nvSpPr>
        <p:spPr>
          <a:xfrm>
            <a:off x="6827764" y="812296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МБУДО «Боханская ДШИ»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09FF61E-61D9-402D-A8E4-39F37F04E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01973"/>
              </p:ext>
            </p:extLst>
          </p:nvPr>
        </p:nvGraphicFramePr>
        <p:xfrm>
          <a:off x="7499759" y="1510450"/>
          <a:ext cx="3801888" cy="243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345D130D-DE09-4831-AE32-774E76407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81454"/>
              </p:ext>
            </p:extLst>
          </p:nvPr>
        </p:nvGraphicFramePr>
        <p:xfrm>
          <a:off x="7499757" y="3930004"/>
          <a:ext cx="3801889" cy="290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55887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505A8E-695D-4149-A04D-45944DF80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2533"/>
            <a:ext cx="12192000" cy="160047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70198"/>
              </p:ext>
            </p:extLst>
          </p:nvPr>
        </p:nvGraphicFramePr>
        <p:xfrm>
          <a:off x="189186" y="1742883"/>
          <a:ext cx="496158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776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773892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77617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05697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аккордеон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домра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3428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r>
                        <a:rPr lang="ru-RU" sz="1200" i="1" dirty="0"/>
                        <a:t>(флейта)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792559"/>
                  </a:ext>
                </a:extLst>
              </a:tr>
              <a:tr h="3428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</a:t>
                      </a:r>
                    </a:p>
                    <a:p>
                      <a:r>
                        <a:rPr lang="ru-RU" sz="1200" i="1" dirty="0"/>
                        <a:t>(скрипка)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363350"/>
                  </a:ext>
                </a:extLst>
              </a:tr>
              <a:tr h="2056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406649"/>
                  </a:ext>
                </a:extLst>
              </a:tr>
              <a:tr h="2056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11968"/>
                  </a:ext>
                </a:extLst>
              </a:tr>
              <a:tr h="2056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940107"/>
                  </a:ext>
                </a:extLst>
              </a:tr>
              <a:tr h="205697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312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358727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A5EDD4E-6A54-4165-9555-E1B84B8E1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88846"/>
              </p:ext>
            </p:extLst>
          </p:nvPr>
        </p:nvGraphicFramePr>
        <p:xfrm>
          <a:off x="5267499" y="1739455"/>
          <a:ext cx="669964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19">
                  <a:extLst>
                    <a:ext uri="{9D8B030D-6E8A-4147-A177-3AD203B41FA5}">
                      <a16:colId xmlns:a16="http://schemas.microsoft.com/office/drawing/2014/main" val="3163455878"/>
                    </a:ext>
                  </a:extLst>
                </a:gridCol>
                <a:gridCol w="2750668">
                  <a:extLst>
                    <a:ext uri="{9D8B030D-6E8A-4147-A177-3AD203B41FA5}">
                      <a16:colId xmlns:a16="http://schemas.microsoft.com/office/drawing/2014/main" val="4228118424"/>
                    </a:ext>
                  </a:extLst>
                </a:gridCol>
                <a:gridCol w="902390">
                  <a:extLst>
                    <a:ext uri="{9D8B030D-6E8A-4147-A177-3AD203B41FA5}">
                      <a16:colId xmlns:a16="http://schemas.microsoft.com/office/drawing/2014/main" val="206320239"/>
                    </a:ext>
                  </a:extLst>
                </a:gridCol>
                <a:gridCol w="902390">
                  <a:extLst>
                    <a:ext uri="{9D8B030D-6E8A-4147-A177-3AD203B41FA5}">
                      <a16:colId xmlns:a16="http://schemas.microsoft.com/office/drawing/2014/main" val="1070341559"/>
                    </a:ext>
                  </a:extLst>
                </a:gridCol>
                <a:gridCol w="902390">
                  <a:extLst>
                    <a:ext uri="{9D8B030D-6E8A-4147-A177-3AD203B41FA5}">
                      <a16:colId xmlns:a16="http://schemas.microsoft.com/office/drawing/2014/main" val="168923512"/>
                    </a:ext>
                  </a:extLst>
                </a:gridCol>
                <a:gridCol w="902390">
                  <a:extLst>
                    <a:ext uri="{9D8B030D-6E8A-4147-A177-3AD203B41FA5}">
                      <a16:colId xmlns:a16="http://schemas.microsoft.com/office/drawing/2014/main" val="2846888714"/>
                    </a:ext>
                  </a:extLst>
                </a:gridCol>
              </a:tblGrid>
              <a:tr h="110262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56204"/>
                  </a:ext>
                </a:extLst>
              </a:tr>
              <a:tr h="220524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046929"/>
                  </a:ext>
                </a:extLst>
              </a:tr>
              <a:tr h="208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 ДО «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Вихоревская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ДШИ»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26,7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3704516"/>
                  </a:ext>
                </a:extLst>
              </a:tr>
              <a:tr h="208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 ДО «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Покоснинская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ДШИ»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8313399"/>
                  </a:ext>
                </a:extLst>
              </a:tr>
              <a:tr h="208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 ДО «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Прибрежнинская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ДШИ»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609073"/>
                  </a:ext>
                </a:extLst>
              </a:tr>
              <a:tr h="2082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 ДО «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Тангуйская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ДШИ»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713691"/>
                  </a:ext>
                </a:extLst>
              </a:tr>
              <a:tr h="2082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 ДО «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Харанжинская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ДМШ»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25,0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1432797"/>
                  </a:ext>
                </a:extLst>
              </a:tr>
              <a:tr h="208273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22,7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645503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B689A8-0EC3-487A-B972-E34C02743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58" y="45642"/>
            <a:ext cx="854689" cy="1004943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BEBACB7F-5A3F-4270-890C-277A3800EDD5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42AFFF97-8EF2-4832-811F-5020CF0FBC84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20B44-3699-4335-AC17-9B4575FB7FB5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Братский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4233972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1BB498-1BE1-40CD-BC66-AD453FC079FA}"/>
              </a:ext>
            </a:extLst>
          </p:cNvPr>
          <p:cNvSpPr txBox="1"/>
          <p:nvPr/>
        </p:nvSpPr>
        <p:spPr>
          <a:xfrm>
            <a:off x="592980" y="764792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МКУ ДО «</a:t>
            </a:r>
            <a:r>
              <a:rPr lang="ru-RU" b="1" dirty="0" err="1"/>
              <a:t>Вихоревская</a:t>
            </a:r>
            <a:r>
              <a:rPr lang="ru-RU" b="1" dirty="0"/>
              <a:t> ДШИ»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B5D769-AC7D-4780-8546-AE93E0939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2533"/>
            <a:ext cx="12192000" cy="1600479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DF2EC2DB-52F5-44A1-AEDA-90487476A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500724"/>
              </p:ext>
            </p:extLst>
          </p:nvPr>
        </p:nvGraphicFramePr>
        <p:xfrm>
          <a:off x="565670" y="1427634"/>
          <a:ext cx="4830270" cy="249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B689A8-0EC3-487A-B972-E34C027431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58" y="45642"/>
            <a:ext cx="854689" cy="1004943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6DC991A9-6E8A-4128-8F4F-7FA262CD4E33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48806C2-FB5D-45FA-B3FA-E9A38BE3A913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B659B7-1434-4CDC-A78F-C5C23277F843}"/>
              </a:ext>
            </a:extLst>
          </p:cNvPr>
          <p:cNvSpPr txBox="1"/>
          <p:nvPr/>
        </p:nvSpPr>
        <p:spPr>
          <a:xfrm>
            <a:off x="5915134" y="745054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МКУ ДО «</a:t>
            </a:r>
            <a:r>
              <a:rPr lang="ru-RU" b="1" dirty="0" err="1"/>
              <a:t>Покоснинская</a:t>
            </a:r>
            <a:r>
              <a:rPr lang="ru-RU" b="1" dirty="0"/>
              <a:t> ДШИ»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60EDEB8F-9262-4421-B5A6-F134245E0E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81687"/>
              </p:ext>
            </p:extLst>
          </p:nvPr>
        </p:nvGraphicFramePr>
        <p:xfrm>
          <a:off x="5659841" y="1390230"/>
          <a:ext cx="4984469" cy="256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55265296-C553-4357-B081-7F3E2F7AD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359267"/>
              </p:ext>
            </p:extLst>
          </p:nvPr>
        </p:nvGraphicFramePr>
        <p:xfrm>
          <a:off x="503883" y="3918102"/>
          <a:ext cx="4652076" cy="288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358D17D8-FA4D-4A05-8BC7-5D5109A9E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264384"/>
              </p:ext>
            </p:extLst>
          </p:nvPr>
        </p:nvGraphicFramePr>
        <p:xfrm>
          <a:off x="5659841" y="3995249"/>
          <a:ext cx="4984469" cy="280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C722421-9BF6-4B89-964F-C3694A3AFC49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Братский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1372621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6C39877-83C1-4AEF-A896-ECE8128CE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03565"/>
              </p:ext>
            </p:extLst>
          </p:nvPr>
        </p:nvGraphicFramePr>
        <p:xfrm>
          <a:off x="5835015" y="967061"/>
          <a:ext cx="5002284" cy="337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0A8F4CB-8BDA-4AA5-8418-D87CAD26FE3E}"/>
              </a:ext>
            </a:extLst>
          </p:cNvPr>
          <p:cNvSpPr txBox="1"/>
          <p:nvPr/>
        </p:nvSpPr>
        <p:spPr>
          <a:xfrm>
            <a:off x="637580" y="759017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МКУ ДО «</a:t>
            </a:r>
            <a:r>
              <a:rPr lang="ru-RU" b="1" dirty="0" err="1"/>
              <a:t>Прибрежнинская</a:t>
            </a:r>
            <a:r>
              <a:rPr lang="ru-RU" b="1" dirty="0"/>
              <a:t> ДШИ»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8ED132-CC92-4CE9-87DF-A4BB51B10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2533"/>
            <a:ext cx="12192000" cy="1600479"/>
          </a:xfrm>
          <a:prstGeom prst="rect">
            <a:avLst/>
          </a:prstGeom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7840255E-CDD2-4788-B16B-2559647A5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795795"/>
              </p:ext>
            </p:extLst>
          </p:nvPr>
        </p:nvGraphicFramePr>
        <p:xfrm>
          <a:off x="564564" y="1602726"/>
          <a:ext cx="4473882" cy="281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B3BDD4-A49B-4258-B5B2-562D551B95C8}"/>
              </a:ext>
            </a:extLst>
          </p:cNvPr>
          <p:cNvSpPr txBox="1"/>
          <p:nvPr/>
        </p:nvSpPr>
        <p:spPr>
          <a:xfrm>
            <a:off x="6088257" y="773122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МКУ ДО «</a:t>
            </a:r>
            <a:r>
              <a:rPr lang="ru-RU" b="1" dirty="0" err="1"/>
              <a:t>Тангуйская</a:t>
            </a:r>
            <a:r>
              <a:rPr lang="ru-RU" b="1" dirty="0"/>
              <a:t> ДШИ»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D3707C40-5EF4-4FC3-9153-F8277EAABA19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96D52395-E8BD-4EB6-A38A-CB04E1E1EA75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691509E5-2AF4-4545-A439-4213939AE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133470"/>
              </p:ext>
            </p:extLst>
          </p:nvPr>
        </p:nvGraphicFramePr>
        <p:xfrm>
          <a:off x="523228" y="4400591"/>
          <a:ext cx="4473882" cy="234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F02FBE29-75F2-471A-A205-7D2F51B46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285196"/>
              </p:ext>
            </p:extLst>
          </p:nvPr>
        </p:nvGraphicFramePr>
        <p:xfrm>
          <a:off x="5824056" y="3661312"/>
          <a:ext cx="5002284" cy="308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0CB2F5B-00EC-44D5-AC9C-C34A6671C4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58" y="45642"/>
            <a:ext cx="854689" cy="10049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47DF3B-C4FD-486D-A53F-5B5B3CB21367}"/>
              </a:ext>
            </a:extLst>
          </p:cNvPr>
          <p:cNvSpPr txBox="1"/>
          <p:nvPr/>
        </p:nvSpPr>
        <p:spPr>
          <a:xfrm>
            <a:off x="0" y="294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Братский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778599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D05393-2FA7-47C5-AB3A-4532008B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2533"/>
            <a:ext cx="12192000" cy="16004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E785D7-B388-403E-813B-2C401494D055}"/>
              </a:ext>
            </a:extLst>
          </p:cNvPr>
          <p:cNvSpPr txBox="1"/>
          <p:nvPr/>
        </p:nvSpPr>
        <p:spPr>
          <a:xfrm>
            <a:off x="3786354" y="1564654"/>
            <a:ext cx="4473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pPr algn="ctr"/>
            <a:r>
              <a:rPr lang="ru-RU" b="1" dirty="0"/>
              <a:t>МКУ ДО «</a:t>
            </a:r>
            <a:r>
              <a:rPr lang="ru-RU" b="1" dirty="0" err="1"/>
              <a:t>Харанжинская</a:t>
            </a:r>
            <a:r>
              <a:rPr lang="ru-RU" b="1" dirty="0"/>
              <a:t> ДМШ»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2C762-E330-473A-8EB3-8520DF1A55A7}"/>
              </a:ext>
            </a:extLst>
          </p:cNvPr>
          <p:cNvSpPr txBox="1"/>
          <p:nvPr/>
        </p:nvSpPr>
        <p:spPr>
          <a:xfrm>
            <a:off x="0" y="362087"/>
            <a:ext cx="1204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Братский район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18CD22B-453F-469F-A252-B413DC542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319368"/>
              </p:ext>
            </p:extLst>
          </p:nvPr>
        </p:nvGraphicFramePr>
        <p:xfrm>
          <a:off x="5781482" y="2362164"/>
          <a:ext cx="4957507" cy="293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8">
            <a:extLst>
              <a:ext uri="{FF2B5EF4-FFF2-40B4-BE49-F238E27FC236}">
                <a16:creationId xmlns:a16="http://schemas.microsoft.com/office/drawing/2014/main" id="{4AFA738D-E85E-41B5-A228-02C7918A2EEF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D0A7733-44A1-462A-91D2-DFB1553651B6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96C61F8-2F79-4A97-AED4-487CB0AEF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553464"/>
              </p:ext>
            </p:extLst>
          </p:nvPr>
        </p:nvGraphicFramePr>
        <p:xfrm>
          <a:off x="562448" y="2362163"/>
          <a:ext cx="4957507" cy="293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08DF892-05D3-40A9-963D-82B7252288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58" y="45642"/>
            <a:ext cx="854689" cy="100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57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F2E53F-8CDD-4FCF-98E5-505BC50B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2533"/>
            <a:ext cx="12192000" cy="1600479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E89D8D1-F7EC-4865-A94E-9B0576C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49115"/>
              </p:ext>
            </p:extLst>
          </p:nvPr>
        </p:nvGraphicFramePr>
        <p:xfrm>
          <a:off x="189186" y="4185253"/>
          <a:ext cx="650522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86">
                  <a:extLst>
                    <a:ext uri="{9D8B030D-6E8A-4147-A177-3AD203B41FA5}">
                      <a16:colId xmlns:a16="http://schemas.microsoft.com/office/drawing/2014/main" val="3163455878"/>
                    </a:ext>
                  </a:extLst>
                </a:gridCol>
                <a:gridCol w="2631030">
                  <a:extLst>
                    <a:ext uri="{9D8B030D-6E8A-4147-A177-3AD203B41FA5}">
                      <a16:colId xmlns:a16="http://schemas.microsoft.com/office/drawing/2014/main" val="4228118424"/>
                    </a:ext>
                  </a:extLst>
                </a:gridCol>
                <a:gridCol w="876203">
                  <a:extLst>
                    <a:ext uri="{9D8B030D-6E8A-4147-A177-3AD203B41FA5}">
                      <a16:colId xmlns:a16="http://schemas.microsoft.com/office/drawing/2014/main" val="206320239"/>
                    </a:ext>
                  </a:extLst>
                </a:gridCol>
                <a:gridCol w="876203">
                  <a:extLst>
                    <a:ext uri="{9D8B030D-6E8A-4147-A177-3AD203B41FA5}">
                      <a16:colId xmlns:a16="http://schemas.microsoft.com/office/drawing/2014/main" val="1070341559"/>
                    </a:ext>
                  </a:extLst>
                </a:gridCol>
                <a:gridCol w="876203">
                  <a:extLst>
                    <a:ext uri="{9D8B030D-6E8A-4147-A177-3AD203B41FA5}">
                      <a16:colId xmlns:a16="http://schemas.microsoft.com/office/drawing/2014/main" val="168923512"/>
                    </a:ext>
                  </a:extLst>
                </a:gridCol>
                <a:gridCol w="876203">
                  <a:extLst>
                    <a:ext uri="{9D8B030D-6E8A-4147-A177-3AD203B41FA5}">
                      <a16:colId xmlns:a16="http://schemas.microsoft.com/office/drawing/2014/main" val="2846888714"/>
                    </a:ext>
                  </a:extLst>
                </a:gridCol>
              </a:tblGrid>
              <a:tr h="103641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956204"/>
                  </a:ext>
                </a:extLst>
              </a:tr>
              <a:tr h="18289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046929"/>
                  </a:ext>
                </a:extLst>
              </a:tr>
              <a:tr h="1771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МКУДО ДШИ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9375452"/>
                  </a:ext>
                </a:extLst>
              </a:tr>
              <a:tr h="177155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97998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34998"/>
              </p:ext>
            </p:extLst>
          </p:nvPr>
        </p:nvGraphicFramePr>
        <p:xfrm>
          <a:off x="189186" y="1749453"/>
          <a:ext cx="6505229" cy="232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015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1216404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77283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10772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2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2107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5353299"/>
                  </a:ext>
                </a:extLst>
              </a:tr>
              <a:tr h="210772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3072699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6B69D1-FCED-4189-A12A-F8A019967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170" y="54213"/>
            <a:ext cx="896811" cy="1054740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6366ADCE-00E1-46BB-96AF-CFDBAEA8E539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2EF41EF1-1135-4A6D-8B91-1808F0A0521C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F4CC2E-E902-4871-84A8-FEF16A44BF5E}"/>
              </a:ext>
            </a:extLst>
          </p:cNvPr>
          <p:cNvSpPr txBox="1"/>
          <p:nvPr/>
        </p:nvSpPr>
        <p:spPr>
          <a:xfrm>
            <a:off x="0" y="362087"/>
            <a:ext cx="1204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Жигаловский муниципальный округ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87ACB-AC2E-4C82-8B4E-91C860A46562}"/>
              </a:ext>
            </a:extLst>
          </p:cNvPr>
          <p:cNvSpPr txBox="1"/>
          <p:nvPr/>
        </p:nvSpPr>
        <p:spPr>
          <a:xfrm>
            <a:off x="7021708" y="885307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МКУДО ДШИ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D5C66A47-811F-4A70-9119-3910699336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654323"/>
              </p:ext>
            </p:extLst>
          </p:nvPr>
        </p:nvGraphicFramePr>
        <p:xfrm>
          <a:off x="7214532" y="1582129"/>
          <a:ext cx="4085439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C92F5249-FC2B-416C-8040-3EB027CB4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425400"/>
              </p:ext>
            </p:extLst>
          </p:nvPr>
        </p:nvGraphicFramePr>
        <p:xfrm>
          <a:off x="7214532" y="3955052"/>
          <a:ext cx="4085439" cy="284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181354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E0C43E-4B61-4977-9F56-F491B9295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533AF2E4-4B96-444E-A87D-62C8A307C224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4810A37-056C-4CA2-A9DD-FC610BEA2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70606"/>
              </p:ext>
            </p:extLst>
          </p:nvPr>
        </p:nvGraphicFramePr>
        <p:xfrm>
          <a:off x="4628555" y="1737360"/>
          <a:ext cx="7374259" cy="250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09">
                  <a:extLst>
                    <a:ext uri="{9D8B030D-6E8A-4147-A177-3AD203B41FA5}">
                      <a16:colId xmlns:a16="http://schemas.microsoft.com/office/drawing/2014/main" val="112612032"/>
                    </a:ext>
                  </a:extLst>
                </a:gridCol>
                <a:gridCol w="3049682">
                  <a:extLst>
                    <a:ext uri="{9D8B030D-6E8A-4147-A177-3AD203B41FA5}">
                      <a16:colId xmlns:a16="http://schemas.microsoft.com/office/drawing/2014/main" val="1625058605"/>
                    </a:ext>
                  </a:extLst>
                </a:gridCol>
                <a:gridCol w="991692">
                  <a:extLst>
                    <a:ext uri="{9D8B030D-6E8A-4147-A177-3AD203B41FA5}">
                      <a16:colId xmlns:a16="http://schemas.microsoft.com/office/drawing/2014/main" val="1893253261"/>
                    </a:ext>
                  </a:extLst>
                </a:gridCol>
                <a:gridCol w="991692">
                  <a:extLst>
                    <a:ext uri="{9D8B030D-6E8A-4147-A177-3AD203B41FA5}">
                      <a16:colId xmlns:a16="http://schemas.microsoft.com/office/drawing/2014/main" val="246855646"/>
                    </a:ext>
                  </a:extLst>
                </a:gridCol>
                <a:gridCol w="991692">
                  <a:extLst>
                    <a:ext uri="{9D8B030D-6E8A-4147-A177-3AD203B41FA5}">
                      <a16:colId xmlns:a16="http://schemas.microsoft.com/office/drawing/2014/main" val="1221843911"/>
                    </a:ext>
                  </a:extLst>
                </a:gridCol>
                <a:gridCol w="991692">
                  <a:extLst>
                    <a:ext uri="{9D8B030D-6E8A-4147-A177-3AD203B41FA5}">
                      <a16:colId xmlns:a16="http://schemas.microsoft.com/office/drawing/2014/main" val="1511854288"/>
                    </a:ext>
                  </a:extLst>
                </a:gridCol>
              </a:tblGrid>
              <a:tr h="140356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32803"/>
                  </a:ext>
                </a:extLst>
              </a:tr>
              <a:tr h="24768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754910"/>
                  </a:ext>
                </a:extLst>
              </a:tr>
              <a:tr h="2339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«ДШИ» п. 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Залари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3956037"/>
                  </a:ext>
                </a:extLst>
              </a:tr>
              <a:tr h="2339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«ДШИ п. Тыреть»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344904"/>
                  </a:ext>
                </a:extLst>
              </a:tr>
              <a:tr h="233928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51529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15295"/>
              </p:ext>
            </p:extLst>
          </p:nvPr>
        </p:nvGraphicFramePr>
        <p:xfrm>
          <a:off x="189186" y="1737360"/>
          <a:ext cx="4319022" cy="322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112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763339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85205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32379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2323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719862"/>
                  </a:ext>
                </a:extLst>
              </a:tr>
              <a:tr h="2323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5353299"/>
                  </a:ext>
                </a:extLst>
              </a:tr>
              <a:tr h="2323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028025"/>
                  </a:ext>
                </a:extLst>
              </a:tr>
              <a:tr h="2323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Искусство театра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454539"/>
                  </a:ext>
                </a:extLst>
              </a:tr>
              <a:tr h="232379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34078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F5FFC0C-061C-455C-B10A-83EE92C7A73E}"/>
              </a:ext>
            </a:extLst>
          </p:cNvPr>
          <p:cNvSpPr txBox="1"/>
          <p:nvPr/>
        </p:nvSpPr>
        <p:spPr>
          <a:xfrm>
            <a:off x="0" y="25730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Заларинский муниципальный округ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08511F15-8436-4BE7-BCA2-A1E99C7A9D0B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5B2716-6E94-41B2-BF42-105816061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0496" y="185172"/>
            <a:ext cx="645579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33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3BA827-4D48-4B55-95E2-D68165D4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3F6685-F72E-4AF3-AAD4-F3FF86108CF9}"/>
              </a:ext>
            </a:extLst>
          </p:cNvPr>
          <p:cNvSpPr txBox="1"/>
          <p:nvPr/>
        </p:nvSpPr>
        <p:spPr>
          <a:xfrm>
            <a:off x="6096000" y="818695"/>
            <a:ext cx="5196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МБУ ДО «ДШИ п. Тыреть»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5FFC0C-061C-455C-B10A-83EE92C7A73E}"/>
              </a:ext>
            </a:extLst>
          </p:cNvPr>
          <p:cNvSpPr txBox="1"/>
          <p:nvPr/>
        </p:nvSpPr>
        <p:spPr>
          <a:xfrm>
            <a:off x="0" y="25592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/>
            </a:lvl1pPr>
          </a:lstStyle>
          <a:p>
            <a:r>
              <a:rPr lang="ru-RU" dirty="0"/>
              <a:t>Заларинский муниципальный округ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48C6D5E4-FBBD-447B-979E-689F053A9F14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EAA4D22C-278B-41B9-9E6F-2424849DBC26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42D03-075E-42B5-AA06-B57EB2AB95BC}"/>
              </a:ext>
            </a:extLst>
          </p:cNvPr>
          <p:cNvSpPr txBox="1"/>
          <p:nvPr/>
        </p:nvSpPr>
        <p:spPr>
          <a:xfrm>
            <a:off x="561943" y="844173"/>
            <a:ext cx="4604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МБУДО «ДШИ» п. </a:t>
            </a:r>
            <a:r>
              <a:rPr lang="ru-RU" b="1" dirty="0" err="1"/>
              <a:t>Залари</a:t>
            </a:r>
            <a:endParaRPr lang="ru-RU" b="1" dirty="0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C6A0EF46-99A4-405C-932E-59A791F2D923}"/>
              </a:ext>
            </a:extLst>
          </p:cNvPr>
          <p:cNvGraphicFramePr/>
          <p:nvPr/>
        </p:nvGraphicFramePr>
        <p:xfrm>
          <a:off x="864155" y="1213505"/>
          <a:ext cx="4473881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8DCD40F2-0657-4DEE-B6FE-10FB9C13F01D}"/>
              </a:ext>
            </a:extLst>
          </p:cNvPr>
          <p:cNvGraphicFramePr/>
          <p:nvPr/>
        </p:nvGraphicFramePr>
        <p:xfrm>
          <a:off x="864155" y="3956512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33CAA267-DBDB-4CAE-BFB1-2FA78E9BA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176551"/>
              </p:ext>
            </p:extLst>
          </p:nvPr>
        </p:nvGraphicFramePr>
        <p:xfrm>
          <a:off x="6605527" y="1164831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3D206319-3C79-4DFA-A7A6-13CABA4C0C15}"/>
              </a:ext>
            </a:extLst>
          </p:cNvPr>
          <p:cNvGraphicFramePr/>
          <p:nvPr/>
        </p:nvGraphicFramePr>
        <p:xfrm>
          <a:off x="6528077" y="3943631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9A6A742-9FF5-48AF-98D6-1F37CC8CD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0496" y="185172"/>
            <a:ext cx="645579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3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6220C1-4FDC-461F-9926-9444EBD08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DBF78DB2-7AD9-487F-A4AC-DF828E6275A1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B0A1F8-EFF1-4A78-8A0A-4B18DF74A340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681F5EA-51CB-462E-86E2-5E0E2D3E7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47390"/>
              </p:ext>
            </p:extLst>
          </p:nvPr>
        </p:nvGraphicFramePr>
        <p:xfrm>
          <a:off x="5729682" y="1765721"/>
          <a:ext cx="6165908" cy="3802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98">
                  <a:extLst>
                    <a:ext uri="{9D8B030D-6E8A-4147-A177-3AD203B41FA5}">
                      <a16:colId xmlns:a16="http://schemas.microsoft.com/office/drawing/2014/main" val="112612032"/>
                    </a:ext>
                  </a:extLst>
                </a:gridCol>
                <a:gridCol w="2614038">
                  <a:extLst>
                    <a:ext uri="{9D8B030D-6E8A-4147-A177-3AD203B41FA5}">
                      <a16:colId xmlns:a16="http://schemas.microsoft.com/office/drawing/2014/main" val="1625058605"/>
                    </a:ext>
                  </a:extLst>
                </a:gridCol>
                <a:gridCol w="838564">
                  <a:extLst>
                    <a:ext uri="{9D8B030D-6E8A-4147-A177-3AD203B41FA5}">
                      <a16:colId xmlns:a16="http://schemas.microsoft.com/office/drawing/2014/main" val="1893253261"/>
                    </a:ext>
                  </a:extLst>
                </a:gridCol>
                <a:gridCol w="805680">
                  <a:extLst>
                    <a:ext uri="{9D8B030D-6E8A-4147-A177-3AD203B41FA5}">
                      <a16:colId xmlns:a16="http://schemas.microsoft.com/office/drawing/2014/main" val="246855646"/>
                    </a:ext>
                  </a:extLst>
                </a:gridCol>
                <a:gridCol w="838564">
                  <a:extLst>
                    <a:ext uri="{9D8B030D-6E8A-4147-A177-3AD203B41FA5}">
                      <a16:colId xmlns:a16="http://schemas.microsoft.com/office/drawing/2014/main" val="1221843911"/>
                    </a:ext>
                  </a:extLst>
                </a:gridCol>
                <a:gridCol w="723464">
                  <a:extLst>
                    <a:ext uri="{9D8B030D-6E8A-4147-A177-3AD203B41FA5}">
                      <a16:colId xmlns:a16="http://schemas.microsoft.com/office/drawing/2014/main" val="1511854288"/>
                    </a:ext>
                  </a:extLst>
                </a:gridCol>
              </a:tblGrid>
              <a:tr h="158162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32803"/>
                  </a:ext>
                </a:extLst>
              </a:tr>
              <a:tr h="24973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754910"/>
                  </a:ext>
                </a:extLst>
              </a:tr>
              <a:tr h="3329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МУ ДО ИРМО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Пивоваровская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ДШИ»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365466"/>
                  </a:ext>
                </a:extLst>
              </a:tr>
              <a:tr h="3329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МУ ДО ИРМО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Малоголоустненская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ДШИ»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795843"/>
                  </a:ext>
                </a:extLst>
              </a:tr>
              <a:tr h="2497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МУ ДО ИРМО «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Оёкская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ДМШ»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780499"/>
                  </a:ext>
                </a:extLst>
              </a:tr>
              <a:tr h="3329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МУ ДО ИРМО «Карлукская ДМШ»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65982"/>
                  </a:ext>
                </a:extLst>
              </a:tr>
              <a:tr h="3329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МУ ДО ИРМО «Хомутовская ДМШ»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204818"/>
                  </a:ext>
                </a:extLst>
              </a:tr>
              <a:tr h="249730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,1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67396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99689"/>
              </p:ext>
            </p:extLst>
          </p:nvPr>
        </p:nvGraphicFramePr>
        <p:xfrm>
          <a:off x="189186" y="1765721"/>
          <a:ext cx="5418932" cy="436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276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841911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891767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43209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138706"/>
                  </a:ext>
                </a:extLst>
              </a:tr>
              <a:tr h="4053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algn="l"/>
                      <a:r>
                        <a:rPr lang="ru-RU" sz="1200" i="1" dirty="0"/>
                        <a:t>(баян, аккордеон, домра, балалайка, 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4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(флейта, кларнет, саксофон, труба, ударные инструменты)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Струнные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(скрипка)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33793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863500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721975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583651"/>
                  </a:ext>
                </a:extLst>
              </a:tr>
              <a:tr h="2432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554753"/>
                  </a:ext>
                </a:extLst>
              </a:tr>
              <a:tr h="243209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335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381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25254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0155FE0-CD97-4BBD-8ADD-66D4E96FA53E}"/>
              </a:ext>
            </a:extLst>
          </p:cNvPr>
          <p:cNvSpPr txBox="1"/>
          <p:nvPr/>
        </p:nvSpPr>
        <p:spPr>
          <a:xfrm>
            <a:off x="0" y="21022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Иркутский муниципальный округ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C0A0C8-F6F0-463D-94C1-239D672AE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77" y="140477"/>
            <a:ext cx="69861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273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706B67-5463-4D22-A0AE-1DDE256B6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20" name="object 8">
            <a:extLst>
              <a:ext uri="{FF2B5EF4-FFF2-40B4-BE49-F238E27FC236}">
                <a16:creationId xmlns:a16="http://schemas.microsoft.com/office/drawing/2014/main" id="{646D2308-A171-4DA8-9254-88B46131856C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B9914835-787D-4C59-A7B0-DBE3848D605F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2943C-D81D-4D27-B0CF-040C15C17662}"/>
              </a:ext>
            </a:extLst>
          </p:cNvPr>
          <p:cNvSpPr txBox="1"/>
          <p:nvPr/>
        </p:nvSpPr>
        <p:spPr>
          <a:xfrm>
            <a:off x="748771" y="818695"/>
            <a:ext cx="5196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 ДО ИРМО «</a:t>
            </a:r>
            <a:r>
              <a:rPr lang="ru-RU" b="1" dirty="0" err="1"/>
              <a:t>Малоголоустненская</a:t>
            </a:r>
            <a:r>
              <a:rPr lang="ru-RU" b="1" dirty="0"/>
              <a:t> ДШИ»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1BD3FC-BEFE-42CD-9AE3-0C5AB6A9603B}"/>
              </a:ext>
            </a:extLst>
          </p:cNvPr>
          <p:cNvSpPr txBox="1"/>
          <p:nvPr/>
        </p:nvSpPr>
        <p:spPr>
          <a:xfrm>
            <a:off x="6855543" y="788511"/>
            <a:ext cx="3772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 ДО ИРМО «Хомутовская ДМШ»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426B024-F883-4B36-8A2D-5DF7E0EC9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498369"/>
              </p:ext>
            </p:extLst>
          </p:nvPr>
        </p:nvGraphicFramePr>
        <p:xfrm>
          <a:off x="887773" y="1202825"/>
          <a:ext cx="4544558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9B1DFEC-CD08-46C9-B5C4-841B13AAD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879402"/>
              </p:ext>
            </p:extLst>
          </p:nvPr>
        </p:nvGraphicFramePr>
        <p:xfrm>
          <a:off x="958449" y="3947065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845D014C-E932-4678-913F-FFEB71416195}"/>
              </a:ext>
            </a:extLst>
          </p:cNvPr>
          <p:cNvGraphicFramePr/>
          <p:nvPr/>
        </p:nvGraphicFramePr>
        <p:xfrm>
          <a:off x="6624197" y="1311947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D13FC991-C99D-4899-8E61-2AEE7D982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742893"/>
              </p:ext>
            </p:extLst>
          </p:nvPr>
        </p:nvGraphicFramePr>
        <p:xfrm>
          <a:off x="6624197" y="3945832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A964A4-87DF-4ADF-AD4B-41A7B9AE4E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77" y="140477"/>
            <a:ext cx="698618" cy="864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82FA28-13C2-4F4E-B2CA-3B944A2E61A8}"/>
              </a:ext>
            </a:extLst>
          </p:cNvPr>
          <p:cNvSpPr txBox="1"/>
          <p:nvPr/>
        </p:nvSpPr>
        <p:spPr>
          <a:xfrm>
            <a:off x="0" y="21022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Иркутский муниципальный округ</a:t>
            </a:r>
          </a:p>
        </p:txBody>
      </p:sp>
    </p:spTree>
    <p:extLst>
      <p:ext uri="{BB962C8B-B14F-4D97-AF65-F5344CB8AC3E}">
        <p14:creationId xmlns:p14="http://schemas.microsoft.com/office/powerpoint/2010/main" val="412666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>
            <a:extLst>
              <a:ext uri="{FF2B5EF4-FFF2-40B4-BE49-F238E27FC236}">
                <a16:creationId xmlns:a16="http://schemas.microsoft.com/office/drawing/2014/main" id="{ED8E9396-A823-480E-95FD-F2176B3CBD12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3562"/>
          <a:stretch>
            <a:fillRect/>
          </a:stretch>
        </p:blipFill>
        <p:spPr>
          <a:xfrm>
            <a:off x="0" y="5186855"/>
            <a:ext cx="12192000" cy="167114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CF2603-76AA-4A4F-8EC0-C46150DA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58184"/>
              </p:ext>
            </p:extLst>
          </p:nvPr>
        </p:nvGraphicFramePr>
        <p:xfrm>
          <a:off x="6001338" y="987972"/>
          <a:ext cx="593511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95">
                  <a:extLst>
                    <a:ext uri="{9D8B030D-6E8A-4147-A177-3AD203B41FA5}">
                      <a16:colId xmlns:a16="http://schemas.microsoft.com/office/drawing/2014/main" val="1009615693"/>
                    </a:ext>
                  </a:extLst>
                </a:gridCol>
                <a:gridCol w="2438067">
                  <a:extLst>
                    <a:ext uri="{9D8B030D-6E8A-4147-A177-3AD203B41FA5}">
                      <a16:colId xmlns:a16="http://schemas.microsoft.com/office/drawing/2014/main" val="1356065187"/>
                    </a:ext>
                  </a:extLst>
                </a:gridCol>
                <a:gridCol w="816027">
                  <a:extLst>
                    <a:ext uri="{9D8B030D-6E8A-4147-A177-3AD203B41FA5}">
                      <a16:colId xmlns:a16="http://schemas.microsoft.com/office/drawing/2014/main" val="1729001505"/>
                    </a:ext>
                  </a:extLst>
                </a:gridCol>
                <a:gridCol w="826839">
                  <a:extLst>
                    <a:ext uri="{9D8B030D-6E8A-4147-A177-3AD203B41FA5}">
                      <a16:colId xmlns:a16="http://schemas.microsoft.com/office/drawing/2014/main" val="413954706"/>
                    </a:ext>
                  </a:extLst>
                </a:gridCol>
                <a:gridCol w="806962">
                  <a:extLst>
                    <a:ext uri="{9D8B030D-6E8A-4147-A177-3AD203B41FA5}">
                      <a16:colId xmlns:a16="http://schemas.microsoft.com/office/drawing/2014/main" val="1984246387"/>
                    </a:ext>
                  </a:extLst>
                </a:gridCol>
                <a:gridCol w="734425">
                  <a:extLst>
                    <a:ext uri="{9D8B030D-6E8A-4147-A177-3AD203B41FA5}">
                      <a16:colId xmlns:a16="http://schemas.microsoft.com/office/drawing/2014/main" val="3369768246"/>
                    </a:ext>
                  </a:extLst>
                </a:gridCol>
              </a:tblGrid>
              <a:tr h="85394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algn="ctr"/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по ДПП (чел.)</a:t>
                      </a:r>
                      <a:endParaRPr lang="ru-RU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972670"/>
                  </a:ext>
                </a:extLst>
              </a:tr>
              <a:tr h="15069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latin typeface="+mn-lt"/>
                          <a:cs typeface="Calibri" panose="020F0502020204030204" pitchFamily="34" charset="0"/>
                        </a:rPr>
                        <a:t>2022</a:t>
                      </a:r>
                      <a:endParaRPr lang="ru-RU" sz="12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2642330"/>
                  </a:ext>
                </a:extLst>
              </a:tr>
              <a:tr h="142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ДШИ № 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475272"/>
                  </a:ext>
                </a:extLst>
              </a:tr>
              <a:tr h="142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«ДШИ № 2»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Calibri" panose="020F0502020204030204" pitchFamily="34" charset="0"/>
                        </a:rPr>
                        <a:t>23</a:t>
                      </a:r>
                      <a:r>
                        <a:rPr lang="en-US" sz="1200" dirty="0"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Calibri" panose="020F0502020204030204" pitchFamily="34" charset="0"/>
                        </a:rPr>
                        <a:t>31</a:t>
                      </a:r>
                      <a:r>
                        <a:rPr lang="en-US" sz="1200" dirty="0"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latin typeface="+mn-lt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61783"/>
                  </a:ext>
                </a:extLst>
              </a:tr>
              <a:tr h="142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ДШИ №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301266"/>
                  </a:ext>
                </a:extLst>
              </a:tr>
              <a:tr h="142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ДШИ № 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28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33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152330"/>
                  </a:ext>
                </a:extLst>
              </a:tr>
              <a:tr h="142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ДШИ п. Мегет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13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307337"/>
                  </a:ext>
                </a:extLst>
              </a:tr>
              <a:tr h="142324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19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63332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096340"/>
              </p:ext>
            </p:extLst>
          </p:nvPr>
        </p:nvGraphicFramePr>
        <p:xfrm>
          <a:off x="255549" y="987972"/>
          <a:ext cx="5679425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69967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</a:t>
                      </a:r>
                    </a:p>
                    <a:p>
                      <a:pPr algn="ctr"/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190821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аккордеон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домра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балалайка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4452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r>
                        <a:rPr lang="ru-RU" sz="1200" i="1" dirty="0"/>
                        <a:t>(флейта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кларнет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фагот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саксофон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труба</a:t>
                      </a:r>
                      <a:r>
                        <a:rPr lang="en-US" sz="1200" i="1" dirty="0"/>
                        <a:t>,</a:t>
                      </a:r>
                      <a:r>
                        <a:rPr lang="ru-RU" sz="1200" i="1" dirty="0"/>
                        <a:t> туба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тромбон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ударные инструменты)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120939"/>
                  </a:ext>
                </a:extLst>
              </a:tr>
              <a:tr h="3180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</a:t>
                      </a:r>
                    </a:p>
                    <a:p>
                      <a:r>
                        <a:rPr lang="ru-RU" sz="1200" i="1" dirty="0"/>
                        <a:t>(скрипка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виолончель)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Инструменты эстрадного оркестра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239916"/>
                  </a:ext>
                </a:extLst>
              </a:tr>
              <a:tr h="190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Хоровое пение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699298"/>
                  </a:ext>
                </a:extLst>
              </a:tr>
              <a:tr h="190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487037"/>
                  </a:ext>
                </a:extLst>
              </a:tr>
              <a:tr h="190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33793"/>
                  </a:ext>
                </a:extLst>
              </a:tr>
              <a:tr h="190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искусство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850925"/>
                  </a:ext>
                </a:extLst>
              </a:tr>
              <a:tr h="190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Дизайн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741158"/>
                  </a:ext>
                </a:extLst>
              </a:tr>
              <a:tr h="190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973984"/>
                  </a:ext>
                </a:extLst>
              </a:tr>
              <a:tr h="1908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Искусство театра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328813"/>
                  </a:ext>
                </a:extLst>
              </a:tr>
              <a:tr h="19082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1508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1577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47575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71A390A-4373-4502-A9E0-45F982B622DE}"/>
              </a:ext>
            </a:extLst>
          </p:cNvPr>
          <p:cNvSpPr txBox="1"/>
          <p:nvPr/>
        </p:nvSpPr>
        <p:spPr>
          <a:xfrm>
            <a:off x="0" y="2820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Ангарский городской округ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1B3E69-39F1-49C4-BE28-89960DCB1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137" y="110811"/>
            <a:ext cx="664015" cy="804071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5E9DF8CB-4BF9-439A-B6B0-738FCD2C1A4B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69063835-809A-4A9C-9FA1-FDE9487BC189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138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8992F-F1D9-4F87-B66A-BDC793786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90FC314C-F4FB-486E-BBAE-A1B35B8E9B07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AF709BA5-DCCE-483B-BBA9-EA5EAF3F7E83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2943C-D81D-4D27-B0CF-040C15C17662}"/>
              </a:ext>
            </a:extLst>
          </p:cNvPr>
          <p:cNvSpPr txBox="1"/>
          <p:nvPr/>
        </p:nvSpPr>
        <p:spPr>
          <a:xfrm>
            <a:off x="1409610" y="875430"/>
            <a:ext cx="3695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 ДО ИРМО «Карлукская ДМШ»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035C7-8FBB-40C2-9DAF-F9D33A7711FF}"/>
              </a:ext>
            </a:extLst>
          </p:cNvPr>
          <p:cNvSpPr txBox="1"/>
          <p:nvPr/>
        </p:nvSpPr>
        <p:spPr>
          <a:xfrm>
            <a:off x="7216959" y="877626"/>
            <a:ext cx="3601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 ДО ИРМО «</a:t>
            </a:r>
            <a:r>
              <a:rPr lang="ru-RU" b="1" dirty="0" err="1"/>
              <a:t>Оёкская</a:t>
            </a:r>
            <a:r>
              <a:rPr lang="ru-RU" b="1" dirty="0"/>
              <a:t> ДМШ»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209ACB6-DA16-49F8-8064-A6C5152B0AC1}"/>
              </a:ext>
            </a:extLst>
          </p:cNvPr>
          <p:cNvGraphicFramePr/>
          <p:nvPr/>
        </p:nvGraphicFramePr>
        <p:xfrm>
          <a:off x="1029528" y="1241780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155E61F-924F-475F-BB05-2F48A4CAA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494053"/>
              </p:ext>
            </p:extLst>
          </p:nvPr>
        </p:nvGraphicFramePr>
        <p:xfrm>
          <a:off x="1015524" y="4046633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CDBACC8B-A764-4022-8B02-1716371629C3}"/>
              </a:ext>
            </a:extLst>
          </p:cNvPr>
          <p:cNvGraphicFramePr/>
          <p:nvPr/>
        </p:nvGraphicFramePr>
        <p:xfrm>
          <a:off x="6688590" y="1234508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9E707DE3-E4E1-4C70-B423-9E7784AC2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432230"/>
              </p:ext>
            </p:extLst>
          </p:nvPr>
        </p:nvGraphicFramePr>
        <p:xfrm>
          <a:off x="6702594" y="4046633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8B61CF6-69F3-421D-86F8-3A363DCAD1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77" y="140477"/>
            <a:ext cx="698618" cy="86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5A96B5-D263-40A1-BD7B-DDC284145F62}"/>
              </a:ext>
            </a:extLst>
          </p:cNvPr>
          <p:cNvSpPr txBox="1"/>
          <p:nvPr/>
        </p:nvSpPr>
        <p:spPr>
          <a:xfrm>
            <a:off x="0" y="21022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Иркутский муниципальный округ</a:t>
            </a:r>
          </a:p>
        </p:txBody>
      </p:sp>
    </p:spTree>
    <p:extLst>
      <p:ext uri="{BB962C8B-B14F-4D97-AF65-F5344CB8AC3E}">
        <p14:creationId xmlns:p14="http://schemas.microsoft.com/office/powerpoint/2010/main" val="2489313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6220C1-4FDC-461F-9926-9444EBD08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DBF78DB2-7AD9-487F-A4AC-DF828E6275A1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B0A1F8-EFF1-4A78-8A0A-4B18DF74A340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035C7-8FBB-40C2-9DAF-F9D33A7711FF}"/>
              </a:ext>
            </a:extLst>
          </p:cNvPr>
          <p:cNvSpPr txBox="1"/>
          <p:nvPr/>
        </p:nvSpPr>
        <p:spPr>
          <a:xfrm>
            <a:off x="3793974" y="1496989"/>
            <a:ext cx="4604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 ДО ИРМО «</a:t>
            </a:r>
            <a:r>
              <a:rPr lang="ru-RU" b="1" dirty="0" err="1"/>
              <a:t>Пивоваровская</a:t>
            </a:r>
            <a:r>
              <a:rPr lang="ru-RU" b="1" dirty="0"/>
              <a:t> ДШИ»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C98E3DF-CCBC-4BF0-B5C3-AAC8F2D235D6}"/>
              </a:ext>
            </a:extLst>
          </p:cNvPr>
          <p:cNvGraphicFramePr/>
          <p:nvPr/>
        </p:nvGraphicFramePr>
        <p:xfrm>
          <a:off x="596348" y="2087004"/>
          <a:ext cx="5242753" cy="3170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BEA1013-6648-4495-B3C2-08B77E93EED7}"/>
              </a:ext>
            </a:extLst>
          </p:cNvPr>
          <p:cNvGraphicFramePr/>
          <p:nvPr/>
        </p:nvGraphicFramePr>
        <p:xfrm>
          <a:off x="6096000" y="2024136"/>
          <a:ext cx="5242753" cy="325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1C1708-4E85-422B-B4D5-78FDCD2B16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77" y="140477"/>
            <a:ext cx="698618" cy="86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DE3BA6-691F-4ED0-BAE5-94D075355FC9}"/>
              </a:ext>
            </a:extLst>
          </p:cNvPr>
          <p:cNvSpPr txBox="1"/>
          <p:nvPr/>
        </p:nvSpPr>
        <p:spPr>
          <a:xfrm>
            <a:off x="0" y="21022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Иркутский муниципальный округ</a:t>
            </a:r>
          </a:p>
        </p:txBody>
      </p:sp>
    </p:spTree>
    <p:extLst>
      <p:ext uri="{BB962C8B-B14F-4D97-AF65-F5344CB8AC3E}">
        <p14:creationId xmlns:p14="http://schemas.microsoft.com/office/powerpoint/2010/main" val="31569003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23F798-E971-48D6-9D9F-92FF3F9AE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CDF79549-112D-4EA0-81EC-77F466644443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AE475D00-BF55-4200-B15D-5C657B1F8E89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C14CC72-4C59-43CD-8062-B9DE5B2FE4FC}"/>
              </a:ext>
            </a:extLst>
          </p:cNvPr>
          <p:cNvGraphicFramePr>
            <a:graphicFrameLocks noGrp="1"/>
          </p:cNvGraphicFramePr>
          <p:nvPr/>
        </p:nvGraphicFramePr>
        <p:xfrm>
          <a:off x="298516" y="4110903"/>
          <a:ext cx="5251020" cy="268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01">
                  <a:extLst>
                    <a:ext uri="{9D8B030D-6E8A-4147-A177-3AD203B41FA5}">
                      <a16:colId xmlns:a16="http://schemas.microsoft.com/office/drawing/2014/main" val="112612032"/>
                    </a:ext>
                  </a:extLst>
                </a:gridCol>
                <a:gridCol w="2174360">
                  <a:extLst>
                    <a:ext uri="{9D8B030D-6E8A-4147-A177-3AD203B41FA5}">
                      <a16:colId xmlns:a16="http://schemas.microsoft.com/office/drawing/2014/main" val="1625058605"/>
                    </a:ext>
                  </a:extLst>
                </a:gridCol>
                <a:gridCol w="685675">
                  <a:extLst>
                    <a:ext uri="{9D8B030D-6E8A-4147-A177-3AD203B41FA5}">
                      <a16:colId xmlns:a16="http://schemas.microsoft.com/office/drawing/2014/main" val="1893253261"/>
                    </a:ext>
                  </a:extLst>
                </a:gridCol>
                <a:gridCol w="587568">
                  <a:extLst>
                    <a:ext uri="{9D8B030D-6E8A-4147-A177-3AD203B41FA5}">
                      <a16:colId xmlns:a16="http://schemas.microsoft.com/office/drawing/2014/main" val="246855646"/>
                    </a:ext>
                  </a:extLst>
                </a:gridCol>
                <a:gridCol w="706158">
                  <a:extLst>
                    <a:ext uri="{9D8B030D-6E8A-4147-A177-3AD203B41FA5}">
                      <a16:colId xmlns:a16="http://schemas.microsoft.com/office/drawing/2014/main" val="1221843911"/>
                    </a:ext>
                  </a:extLst>
                </a:gridCol>
                <a:gridCol w="706158">
                  <a:extLst>
                    <a:ext uri="{9D8B030D-6E8A-4147-A177-3AD203B41FA5}">
                      <a16:colId xmlns:a16="http://schemas.microsoft.com/office/drawing/2014/main" val="1511854288"/>
                    </a:ext>
                  </a:extLst>
                </a:gridCol>
              </a:tblGrid>
              <a:tr h="140356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32803"/>
                  </a:ext>
                </a:extLst>
              </a:tr>
              <a:tr h="24768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754910"/>
                  </a:ext>
                </a:extLst>
              </a:tr>
              <a:tr h="3027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МУ ДО «ДШИ»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Казачинско-Ленского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9466740"/>
                  </a:ext>
                </a:extLst>
              </a:tr>
              <a:tr h="302730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92936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7B2476-791F-46F6-AABB-A9A0B45CD858}"/>
              </a:ext>
            </a:extLst>
          </p:cNvPr>
          <p:cNvSpPr txBox="1"/>
          <p:nvPr/>
        </p:nvSpPr>
        <p:spPr>
          <a:xfrm>
            <a:off x="0" y="1908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Казачинско-Ленский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DC8452-78BE-4223-83A0-21290E14B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605" y="219387"/>
            <a:ext cx="634678" cy="82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C11A4E-155F-4F12-95CA-53F72F18C0D4}"/>
              </a:ext>
            </a:extLst>
          </p:cNvPr>
          <p:cNvSpPr txBox="1"/>
          <p:nvPr/>
        </p:nvSpPr>
        <p:spPr>
          <a:xfrm>
            <a:off x="6735560" y="775507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 ДО «ДШИ» </a:t>
            </a:r>
            <a:br>
              <a:rPr lang="ru-RU" b="1" dirty="0"/>
            </a:br>
            <a:r>
              <a:rPr lang="ru-RU" b="1" dirty="0"/>
              <a:t>Казачинско-Ленского района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6592AEA0-36F8-4B24-8489-B8C12C13D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429245"/>
              </p:ext>
            </p:extLst>
          </p:nvPr>
        </p:nvGraphicFramePr>
        <p:xfrm>
          <a:off x="6604208" y="1360282"/>
          <a:ext cx="5049078" cy="238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46FD02A-F0C6-4E4F-8D96-46A1BC31114A}"/>
              </a:ext>
            </a:extLst>
          </p:cNvPr>
          <p:cNvGraphicFramePr/>
          <p:nvPr/>
        </p:nvGraphicFramePr>
        <p:xfrm>
          <a:off x="6642465" y="3735189"/>
          <a:ext cx="4660073" cy="300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13195F33-49A9-4438-A7C8-796627EB5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02955"/>
              </p:ext>
            </p:extLst>
          </p:nvPr>
        </p:nvGraphicFramePr>
        <p:xfrm>
          <a:off x="298517" y="633387"/>
          <a:ext cx="5251020" cy="341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288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851702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102838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89507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(баян, аккордеон, 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26645"/>
                  </a:ext>
                </a:extLst>
              </a:tr>
              <a:tr h="4825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</a:t>
                      </a:r>
                    </a:p>
                    <a:p>
                      <a:r>
                        <a:rPr lang="ru-RU" sz="1200" i="1" dirty="0"/>
                        <a:t>(скрипка)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33793"/>
                  </a:ext>
                </a:extLst>
              </a:tr>
              <a:tr h="2895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455834"/>
                  </a:ext>
                </a:extLst>
              </a:tr>
              <a:tr h="289507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/>
                        <a:t>ВСЕГО</a:t>
                      </a:r>
                      <a:r>
                        <a:rPr lang="en-US" sz="1200" b="1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030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5161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51AF44-AB73-4320-95C3-FFCDDE8B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4" name="object 8">
            <a:extLst>
              <a:ext uri="{FF2B5EF4-FFF2-40B4-BE49-F238E27FC236}">
                <a16:creationId xmlns:a16="http://schemas.microsoft.com/office/drawing/2014/main" id="{1A2D2F73-71EB-43B1-9C84-D1AE822814DA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F8485A4D-018C-410F-9E7E-0C941E229D31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8A9257-4D28-404D-AFAC-EE47D09FB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30653"/>
              </p:ext>
            </p:extLst>
          </p:nvPr>
        </p:nvGraphicFramePr>
        <p:xfrm>
          <a:off x="5953330" y="1749657"/>
          <a:ext cx="6021076" cy="266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39">
                  <a:extLst>
                    <a:ext uri="{9D8B030D-6E8A-4147-A177-3AD203B41FA5}">
                      <a16:colId xmlns:a16="http://schemas.microsoft.com/office/drawing/2014/main" val="112612032"/>
                    </a:ext>
                  </a:extLst>
                </a:gridCol>
                <a:gridCol w="2463277">
                  <a:extLst>
                    <a:ext uri="{9D8B030D-6E8A-4147-A177-3AD203B41FA5}">
                      <a16:colId xmlns:a16="http://schemas.microsoft.com/office/drawing/2014/main" val="1625058605"/>
                    </a:ext>
                  </a:extLst>
                </a:gridCol>
                <a:gridCol w="809715">
                  <a:extLst>
                    <a:ext uri="{9D8B030D-6E8A-4147-A177-3AD203B41FA5}">
                      <a16:colId xmlns:a16="http://schemas.microsoft.com/office/drawing/2014/main" val="1893253261"/>
                    </a:ext>
                  </a:extLst>
                </a:gridCol>
                <a:gridCol w="809715">
                  <a:extLst>
                    <a:ext uri="{9D8B030D-6E8A-4147-A177-3AD203B41FA5}">
                      <a16:colId xmlns:a16="http://schemas.microsoft.com/office/drawing/2014/main" val="246855646"/>
                    </a:ext>
                  </a:extLst>
                </a:gridCol>
                <a:gridCol w="809715">
                  <a:extLst>
                    <a:ext uri="{9D8B030D-6E8A-4147-A177-3AD203B41FA5}">
                      <a16:colId xmlns:a16="http://schemas.microsoft.com/office/drawing/2014/main" val="1221843911"/>
                    </a:ext>
                  </a:extLst>
                </a:gridCol>
                <a:gridCol w="809715">
                  <a:extLst>
                    <a:ext uri="{9D8B030D-6E8A-4147-A177-3AD203B41FA5}">
                      <a16:colId xmlns:a16="http://schemas.microsoft.com/office/drawing/2014/main" val="1511854288"/>
                    </a:ext>
                  </a:extLst>
                </a:gridCol>
              </a:tblGrid>
              <a:tr h="146105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32803"/>
                  </a:ext>
                </a:extLst>
              </a:tr>
              <a:tr h="28555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754910"/>
                  </a:ext>
                </a:extLst>
              </a:tr>
              <a:tr h="2681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 ДО «КДХШ»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389813"/>
                  </a:ext>
                </a:extLst>
              </a:tr>
              <a:tr h="2696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Качугская ДМШ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783778"/>
                  </a:ext>
                </a:extLst>
              </a:tr>
              <a:tr h="269693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070582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26924"/>
              </p:ext>
            </p:extLst>
          </p:nvPr>
        </p:nvGraphicFramePr>
        <p:xfrm>
          <a:off x="189186" y="1743725"/>
          <a:ext cx="5650105" cy="2668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536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948770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102838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</a:t>
                      </a:r>
                      <a:endParaRPr lang="en-US" sz="1200" dirty="0"/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89507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5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</a:t>
                      </a:r>
                    </a:p>
                    <a:p>
                      <a:r>
                        <a:rPr lang="ru-RU" sz="1200" i="1" dirty="0"/>
                        <a:t>(скрипка)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  <a:r>
                        <a:rPr lang="ru-RU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3793"/>
                  </a:ext>
                </a:extLst>
              </a:tr>
              <a:tr h="289507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/>
                        <a:t>ВСЕГО</a:t>
                      </a:r>
                      <a:r>
                        <a:rPr lang="en-US" sz="1200" b="1"/>
                        <a:t>: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0304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9976728-9684-40F2-B95B-BCFF703C7074}"/>
              </a:ext>
            </a:extLst>
          </p:cNvPr>
          <p:cNvSpPr txBox="1"/>
          <p:nvPr/>
        </p:nvSpPr>
        <p:spPr>
          <a:xfrm>
            <a:off x="94593" y="18904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Качугский муниципальный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E69D9A-92F8-4FC6-909B-A5F04BEE0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66" y="171076"/>
            <a:ext cx="64224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498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51AF44-AB73-4320-95C3-FFCDDE8B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3349"/>
            <a:ext cx="12192000" cy="1693865"/>
          </a:xfrm>
          <a:prstGeom prst="rect">
            <a:avLst/>
          </a:prstGeom>
        </p:spPr>
      </p:pic>
      <p:sp>
        <p:nvSpPr>
          <p:cNvPr id="14" name="object 8">
            <a:extLst>
              <a:ext uri="{FF2B5EF4-FFF2-40B4-BE49-F238E27FC236}">
                <a16:creationId xmlns:a16="http://schemas.microsoft.com/office/drawing/2014/main" id="{1A2D2F73-71EB-43B1-9C84-D1AE822814DA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F8485A4D-018C-410F-9E7E-0C941E229D31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54635-EBBB-4A4C-B571-4C123D23385F}"/>
              </a:ext>
            </a:extLst>
          </p:cNvPr>
          <p:cNvSpPr txBox="1"/>
          <p:nvPr/>
        </p:nvSpPr>
        <p:spPr>
          <a:xfrm>
            <a:off x="697163" y="736079"/>
            <a:ext cx="447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МБУ ДО Качугская ДМШ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76728-9684-40F2-B95B-BCFF703C7074}"/>
              </a:ext>
            </a:extLst>
          </p:cNvPr>
          <p:cNvSpPr txBox="1"/>
          <p:nvPr/>
        </p:nvSpPr>
        <p:spPr>
          <a:xfrm>
            <a:off x="0" y="1791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Качугский муниципальный округ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9114F569-B190-4E5A-8972-ACE3078A5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419541"/>
              </p:ext>
            </p:extLst>
          </p:nvPr>
        </p:nvGraphicFramePr>
        <p:xfrm>
          <a:off x="576470" y="1177072"/>
          <a:ext cx="4777514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1E51DB31-75FD-4B87-8821-4B9DF174DB36}"/>
              </a:ext>
            </a:extLst>
          </p:cNvPr>
          <p:cNvGraphicFramePr/>
          <p:nvPr/>
        </p:nvGraphicFramePr>
        <p:xfrm>
          <a:off x="570901" y="3870417"/>
          <a:ext cx="4726406" cy="287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E64836DF-4CF4-491B-B50A-84186F798CCD}"/>
              </a:ext>
            </a:extLst>
          </p:cNvPr>
          <p:cNvGraphicFramePr/>
          <p:nvPr/>
        </p:nvGraphicFramePr>
        <p:xfrm>
          <a:off x="6679030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3652D376-F3C1-4F6B-BAA4-F719E5936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988873"/>
              </p:ext>
            </p:extLst>
          </p:nvPr>
        </p:nvGraphicFramePr>
        <p:xfrm>
          <a:off x="6679030" y="3870417"/>
          <a:ext cx="4473882" cy="28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983F8896-EBBB-4B4D-BE8A-900831950830}"/>
              </a:ext>
            </a:extLst>
          </p:cNvPr>
          <p:cNvSpPr txBox="1"/>
          <p:nvPr/>
        </p:nvSpPr>
        <p:spPr>
          <a:xfrm>
            <a:off x="7336910" y="715198"/>
            <a:ext cx="315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МКУ ДО КДХШ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6D8A6B1-181E-4A11-9027-232D62082F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66" y="171076"/>
            <a:ext cx="64224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307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D2920-33B3-49B2-801E-AD457964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8DC5CD11-3A9D-431B-AB9E-A1C36C4DE2F1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A6458411-B1CD-4748-8022-B77EA42473D3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788464"/>
              </p:ext>
            </p:extLst>
          </p:nvPr>
        </p:nvGraphicFramePr>
        <p:xfrm>
          <a:off x="265583" y="556991"/>
          <a:ext cx="6122826" cy="3513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8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001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947047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85567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280389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(баян, 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Хоровое пение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765002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633076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161648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882930"/>
                  </a:ext>
                </a:extLst>
              </a:tr>
              <a:tr h="2570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3307935"/>
                  </a:ext>
                </a:extLst>
              </a:tr>
              <a:tr h="257023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121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7271225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4111B0F-BD70-41B7-BD3B-63F50E0421A4}"/>
              </a:ext>
            </a:extLst>
          </p:cNvPr>
          <p:cNvGraphicFramePr>
            <a:graphicFrameLocks noGrp="1"/>
          </p:cNvGraphicFramePr>
          <p:nvPr/>
        </p:nvGraphicFramePr>
        <p:xfrm>
          <a:off x="265582" y="4293409"/>
          <a:ext cx="6122826" cy="251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51">
                  <a:extLst>
                    <a:ext uri="{9D8B030D-6E8A-4147-A177-3AD203B41FA5}">
                      <a16:colId xmlns:a16="http://schemas.microsoft.com/office/drawing/2014/main" val="2441692768"/>
                    </a:ext>
                  </a:extLst>
                </a:gridCol>
                <a:gridCol w="2722688">
                  <a:extLst>
                    <a:ext uri="{9D8B030D-6E8A-4147-A177-3AD203B41FA5}">
                      <a16:colId xmlns:a16="http://schemas.microsoft.com/office/drawing/2014/main" val="2070292146"/>
                    </a:ext>
                  </a:extLst>
                </a:gridCol>
                <a:gridCol w="837922">
                  <a:extLst>
                    <a:ext uri="{9D8B030D-6E8A-4147-A177-3AD203B41FA5}">
                      <a16:colId xmlns:a16="http://schemas.microsoft.com/office/drawing/2014/main" val="938980598"/>
                    </a:ext>
                  </a:extLst>
                </a:gridCol>
                <a:gridCol w="631620">
                  <a:extLst>
                    <a:ext uri="{9D8B030D-6E8A-4147-A177-3AD203B41FA5}">
                      <a16:colId xmlns:a16="http://schemas.microsoft.com/office/drawing/2014/main" val="3761866616"/>
                    </a:ext>
                  </a:extLst>
                </a:gridCol>
                <a:gridCol w="793446">
                  <a:extLst>
                    <a:ext uri="{9D8B030D-6E8A-4147-A177-3AD203B41FA5}">
                      <a16:colId xmlns:a16="http://schemas.microsoft.com/office/drawing/2014/main" val="2697377222"/>
                    </a:ext>
                  </a:extLst>
                </a:gridCol>
                <a:gridCol w="824699">
                  <a:extLst>
                    <a:ext uri="{9D8B030D-6E8A-4147-A177-3AD203B41FA5}">
                      <a16:colId xmlns:a16="http://schemas.microsoft.com/office/drawing/2014/main" val="3809155167"/>
                    </a:ext>
                  </a:extLst>
                </a:gridCol>
              </a:tblGrid>
              <a:tr h="138256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70506"/>
                  </a:ext>
                </a:extLst>
              </a:tr>
              <a:tr h="24398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230213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МКОУ ДО «ДШИ им. 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А.В.Кузакова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г. Киренска»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164202"/>
                  </a:ext>
                </a:extLst>
              </a:tr>
              <a:tr h="24513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4692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56B78A-FFEC-4CC3-AC60-ACA8F858F367}"/>
              </a:ext>
            </a:extLst>
          </p:cNvPr>
          <p:cNvSpPr txBox="1"/>
          <p:nvPr/>
        </p:nvSpPr>
        <p:spPr>
          <a:xfrm>
            <a:off x="0" y="732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Киренский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8B914-6F2C-44A1-88E6-86CF7DBD1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815" y="205907"/>
            <a:ext cx="634942" cy="80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E1FB77-E569-48BA-8285-C1CE3F472909}"/>
              </a:ext>
            </a:extLst>
          </p:cNvPr>
          <p:cNvSpPr txBox="1"/>
          <p:nvPr/>
        </p:nvSpPr>
        <p:spPr>
          <a:xfrm>
            <a:off x="6861933" y="893602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МКОУ ДО «ДШИ им. А.В. Кузакова</a:t>
            </a:r>
          </a:p>
          <a:p>
            <a:pPr algn="ctr"/>
            <a:r>
              <a:rPr lang="ru-RU" b="1" dirty="0"/>
              <a:t>г. Киренска»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E34764EC-B398-4565-A51A-8107D7A0D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668078"/>
              </p:ext>
            </p:extLst>
          </p:nvPr>
        </p:nvGraphicFramePr>
        <p:xfrm>
          <a:off x="6783906" y="1456827"/>
          <a:ext cx="4473882" cy="224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87255935-BCA1-4026-BC47-126E2710CE5E}"/>
              </a:ext>
            </a:extLst>
          </p:cNvPr>
          <p:cNvGraphicFramePr/>
          <p:nvPr/>
        </p:nvGraphicFramePr>
        <p:xfrm>
          <a:off x="6783906" y="3797510"/>
          <a:ext cx="4473882" cy="278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68314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3D119-DA63-4F6F-88B7-664E37CC7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77F005CD-0526-4B23-89F5-FD7C2A410A49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8834CBD1-6FEF-4096-B1E8-34E2B447F5FB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3F0FC-692B-41A9-B3F2-F8109D86DF79}"/>
              </a:ext>
            </a:extLst>
          </p:cNvPr>
          <p:cNvSpPr txBox="1"/>
          <p:nvPr/>
        </p:nvSpPr>
        <p:spPr>
          <a:xfrm>
            <a:off x="6470516" y="1084835"/>
            <a:ext cx="447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МКУ ДО МДШИ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87181"/>
              </p:ext>
            </p:extLst>
          </p:nvPr>
        </p:nvGraphicFramePr>
        <p:xfrm>
          <a:off x="189186" y="1721540"/>
          <a:ext cx="569988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66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1022761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59458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осваивающих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198195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95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770866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D70E44B-BC63-4AF3-9E29-F70EB2B3F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578379"/>
              </p:ext>
            </p:extLst>
          </p:nvPr>
        </p:nvGraphicFramePr>
        <p:xfrm>
          <a:off x="189186" y="3541351"/>
          <a:ext cx="569988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52">
                  <a:extLst>
                    <a:ext uri="{9D8B030D-6E8A-4147-A177-3AD203B41FA5}">
                      <a16:colId xmlns:a16="http://schemas.microsoft.com/office/drawing/2014/main" val="2441692768"/>
                    </a:ext>
                  </a:extLst>
                </a:gridCol>
                <a:gridCol w="2222712">
                  <a:extLst>
                    <a:ext uri="{9D8B030D-6E8A-4147-A177-3AD203B41FA5}">
                      <a16:colId xmlns:a16="http://schemas.microsoft.com/office/drawing/2014/main" val="2070292146"/>
                    </a:ext>
                  </a:extLst>
                </a:gridCol>
                <a:gridCol w="767730">
                  <a:extLst>
                    <a:ext uri="{9D8B030D-6E8A-4147-A177-3AD203B41FA5}">
                      <a16:colId xmlns:a16="http://schemas.microsoft.com/office/drawing/2014/main" val="938980598"/>
                    </a:ext>
                  </a:extLst>
                </a:gridCol>
                <a:gridCol w="767730">
                  <a:extLst>
                    <a:ext uri="{9D8B030D-6E8A-4147-A177-3AD203B41FA5}">
                      <a16:colId xmlns:a16="http://schemas.microsoft.com/office/drawing/2014/main" val="3761866616"/>
                    </a:ext>
                  </a:extLst>
                </a:gridCol>
                <a:gridCol w="767730">
                  <a:extLst>
                    <a:ext uri="{9D8B030D-6E8A-4147-A177-3AD203B41FA5}">
                      <a16:colId xmlns:a16="http://schemas.microsoft.com/office/drawing/2014/main" val="2697377222"/>
                    </a:ext>
                  </a:extLst>
                </a:gridCol>
                <a:gridCol w="767730">
                  <a:extLst>
                    <a:ext uri="{9D8B030D-6E8A-4147-A177-3AD203B41FA5}">
                      <a16:colId xmlns:a16="http://schemas.microsoft.com/office/drawing/2014/main" val="3809155167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70506"/>
                  </a:ext>
                </a:extLst>
              </a:tr>
              <a:tr h="18136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230213"/>
                  </a:ext>
                </a:extLst>
              </a:tr>
              <a:tr h="171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 ДО МДШИ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2485976"/>
                  </a:ext>
                </a:extLst>
              </a:tr>
              <a:tr h="17129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1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3580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28E30AF-A65F-40FD-9D6A-3BB43421DF97}"/>
              </a:ext>
            </a:extLst>
          </p:cNvPr>
          <p:cNvSpPr txBox="1"/>
          <p:nvPr/>
        </p:nvSpPr>
        <p:spPr>
          <a:xfrm>
            <a:off x="0" y="2367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Куйтунский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3A6891-BB77-462A-8B48-79D4ADFCB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66" y="171077"/>
            <a:ext cx="642240" cy="80280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505DC33-8108-4FFD-BF36-22C6B758F457}"/>
              </a:ext>
            </a:extLst>
          </p:cNvPr>
          <p:cNvGraphicFramePr/>
          <p:nvPr/>
        </p:nvGraphicFramePr>
        <p:xfrm>
          <a:off x="6089374" y="1560830"/>
          <a:ext cx="5236166" cy="24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D25B3ED-A0E8-473F-8B00-3C28CCA4F8DF}"/>
              </a:ext>
            </a:extLst>
          </p:cNvPr>
          <p:cNvGraphicFramePr/>
          <p:nvPr/>
        </p:nvGraphicFramePr>
        <p:xfrm>
          <a:off x="6096000" y="4094673"/>
          <a:ext cx="5236166" cy="276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10394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D4D2BB-2BB0-42C5-816D-56EA93D83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27E5886A-9582-4BB0-9BB6-1088A96FE1CF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D8754C6-61C2-44D1-940A-66622F405866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3F0FC-692B-41A9-B3F2-F8109D86DF79}"/>
              </a:ext>
            </a:extLst>
          </p:cNvPr>
          <p:cNvSpPr txBox="1"/>
          <p:nvPr/>
        </p:nvSpPr>
        <p:spPr>
          <a:xfrm>
            <a:off x="6418775" y="1159866"/>
            <a:ext cx="447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МКОУДО «ДМШ п. Мама»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87210"/>
              </p:ext>
            </p:extLst>
          </p:nvPr>
        </p:nvGraphicFramePr>
        <p:xfrm>
          <a:off x="342934" y="987972"/>
          <a:ext cx="5753066" cy="258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176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1072176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87756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359242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(домра)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377033"/>
                  </a:ext>
                </a:extLst>
              </a:tr>
              <a:tr h="307052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109845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33778CB-7C50-47DB-AB5A-81990A010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24204"/>
              </p:ext>
            </p:extLst>
          </p:nvPr>
        </p:nvGraphicFramePr>
        <p:xfrm>
          <a:off x="342936" y="3629123"/>
          <a:ext cx="5753064" cy="2878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83">
                  <a:extLst>
                    <a:ext uri="{9D8B030D-6E8A-4147-A177-3AD203B41FA5}">
                      <a16:colId xmlns:a16="http://schemas.microsoft.com/office/drawing/2014/main" val="2441692768"/>
                    </a:ext>
                  </a:extLst>
                </a:gridCol>
                <a:gridCol w="1647351">
                  <a:extLst>
                    <a:ext uri="{9D8B030D-6E8A-4147-A177-3AD203B41FA5}">
                      <a16:colId xmlns:a16="http://schemas.microsoft.com/office/drawing/2014/main" val="2070292146"/>
                    </a:ext>
                  </a:extLst>
                </a:gridCol>
                <a:gridCol w="771209">
                  <a:extLst>
                    <a:ext uri="{9D8B030D-6E8A-4147-A177-3AD203B41FA5}">
                      <a16:colId xmlns:a16="http://schemas.microsoft.com/office/drawing/2014/main" val="938980598"/>
                    </a:ext>
                  </a:extLst>
                </a:gridCol>
                <a:gridCol w="755937">
                  <a:extLst>
                    <a:ext uri="{9D8B030D-6E8A-4147-A177-3AD203B41FA5}">
                      <a16:colId xmlns:a16="http://schemas.microsoft.com/office/drawing/2014/main" val="3761866616"/>
                    </a:ext>
                  </a:extLst>
                </a:gridCol>
                <a:gridCol w="1067292">
                  <a:extLst>
                    <a:ext uri="{9D8B030D-6E8A-4147-A177-3AD203B41FA5}">
                      <a16:colId xmlns:a16="http://schemas.microsoft.com/office/drawing/2014/main" val="2697377222"/>
                    </a:ext>
                  </a:extLst>
                </a:gridCol>
                <a:gridCol w="1067292">
                  <a:extLst>
                    <a:ext uri="{9D8B030D-6E8A-4147-A177-3AD203B41FA5}">
                      <a16:colId xmlns:a16="http://schemas.microsoft.com/office/drawing/2014/main" val="3809155167"/>
                    </a:ext>
                  </a:extLst>
                </a:gridCol>
              </a:tblGrid>
              <a:tr h="187063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70506"/>
                  </a:ext>
                </a:extLst>
              </a:tr>
              <a:tr h="33011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230213"/>
                  </a:ext>
                </a:extLst>
              </a:tr>
              <a:tr h="311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МКОУДО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«ДМШ п. Мама»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235234"/>
                  </a:ext>
                </a:extLst>
              </a:tr>
              <a:tr h="311773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56835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98F1006-47AA-475F-8F04-0487C1468CF3}"/>
              </a:ext>
            </a:extLst>
          </p:cNvPr>
          <p:cNvSpPr txBox="1"/>
          <p:nvPr/>
        </p:nvSpPr>
        <p:spPr>
          <a:xfrm>
            <a:off x="0" y="2494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Мамско-Чуйский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99475A-B469-4119-BAAB-0345D2EF9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66" y="171077"/>
            <a:ext cx="642240" cy="802800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804716B-5EBA-444B-8C4E-38749F7025C9}"/>
              </a:ext>
            </a:extLst>
          </p:cNvPr>
          <p:cNvGraphicFramePr/>
          <p:nvPr/>
        </p:nvGraphicFramePr>
        <p:xfrm>
          <a:off x="6298876" y="1650093"/>
          <a:ext cx="4713681" cy="243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686219A1-68D7-45E8-ABBA-D725AB0D6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07585"/>
              </p:ext>
            </p:extLst>
          </p:nvPr>
        </p:nvGraphicFramePr>
        <p:xfrm>
          <a:off x="6298876" y="4068050"/>
          <a:ext cx="4713681" cy="272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90168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CE0694-EE0A-468C-996D-0118A631D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5"/>
            <a:ext cx="12192000" cy="169386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961F0F77-FFC9-4724-B86E-655E1D59C468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F51088FA-E331-4C40-857D-2A1BE0D8CAEB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27807"/>
              </p:ext>
            </p:extLst>
          </p:nvPr>
        </p:nvGraphicFramePr>
        <p:xfrm>
          <a:off x="297176" y="642813"/>
          <a:ext cx="662756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219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1113116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48272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осваивающих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180011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(аккордеон, домра, 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Духовые и ударные инструменты </a:t>
                      </a:r>
                      <a:r>
                        <a:rPr lang="ru-RU" sz="1200" b="0" i="1" dirty="0"/>
                        <a:t>(флейта)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377033"/>
                  </a:ext>
                </a:extLst>
              </a:tr>
              <a:tr h="2194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Струнные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(скрипка)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754925"/>
                  </a:ext>
                </a:extLst>
              </a:tr>
              <a:tr h="1316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Инструменты эстрадного оркестра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711307"/>
                  </a:ext>
                </a:extLst>
              </a:tr>
              <a:tr h="1316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234614"/>
                  </a:ext>
                </a:extLst>
              </a:tr>
              <a:tr h="1538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850286"/>
                  </a:ext>
                </a:extLst>
              </a:tr>
              <a:tr h="153859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A0000"/>
                          </a:solidFill>
                        </a:rPr>
                        <a:t>162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6723231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B71DEA-8EE1-4F09-B9DE-DE2D06812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230283"/>
              </p:ext>
            </p:extLst>
          </p:nvPr>
        </p:nvGraphicFramePr>
        <p:xfrm>
          <a:off x="297176" y="4187103"/>
          <a:ext cx="662756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049">
                  <a:extLst>
                    <a:ext uri="{9D8B030D-6E8A-4147-A177-3AD203B41FA5}">
                      <a16:colId xmlns:a16="http://schemas.microsoft.com/office/drawing/2014/main" val="2441692768"/>
                    </a:ext>
                  </a:extLst>
                </a:gridCol>
                <a:gridCol w="2533789">
                  <a:extLst>
                    <a:ext uri="{9D8B030D-6E8A-4147-A177-3AD203B41FA5}">
                      <a16:colId xmlns:a16="http://schemas.microsoft.com/office/drawing/2014/main" val="2070292146"/>
                    </a:ext>
                  </a:extLst>
                </a:gridCol>
                <a:gridCol w="892681">
                  <a:extLst>
                    <a:ext uri="{9D8B030D-6E8A-4147-A177-3AD203B41FA5}">
                      <a16:colId xmlns:a16="http://schemas.microsoft.com/office/drawing/2014/main" val="938980598"/>
                    </a:ext>
                  </a:extLst>
                </a:gridCol>
                <a:gridCol w="892681">
                  <a:extLst>
                    <a:ext uri="{9D8B030D-6E8A-4147-A177-3AD203B41FA5}">
                      <a16:colId xmlns:a16="http://schemas.microsoft.com/office/drawing/2014/main" val="3761866616"/>
                    </a:ext>
                  </a:extLst>
                </a:gridCol>
                <a:gridCol w="892681">
                  <a:extLst>
                    <a:ext uri="{9D8B030D-6E8A-4147-A177-3AD203B41FA5}">
                      <a16:colId xmlns:a16="http://schemas.microsoft.com/office/drawing/2014/main" val="2697377222"/>
                    </a:ext>
                  </a:extLst>
                </a:gridCol>
                <a:gridCol w="892681">
                  <a:extLst>
                    <a:ext uri="{9D8B030D-6E8A-4147-A177-3AD203B41FA5}">
                      <a16:colId xmlns:a16="http://schemas.microsoft.com/office/drawing/2014/main" val="3809155167"/>
                    </a:ext>
                  </a:extLst>
                </a:gridCol>
              </a:tblGrid>
              <a:tr h="101083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ДПП,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искусств,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70506"/>
                  </a:ext>
                </a:extLst>
              </a:tr>
              <a:tr h="178382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230213"/>
                  </a:ext>
                </a:extLst>
              </a:tr>
              <a:tr h="168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«ДШИ»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604432"/>
                  </a:ext>
                </a:extLst>
              </a:tr>
              <a:tr h="16847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67903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D56014-AB3B-4DDB-972A-2DAE104E6473}"/>
              </a:ext>
            </a:extLst>
          </p:cNvPr>
          <p:cNvSpPr txBox="1"/>
          <p:nvPr/>
        </p:nvSpPr>
        <p:spPr>
          <a:xfrm>
            <a:off x="0" y="1316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Нижнеилимский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214A67-4E69-427F-8518-19A896ACD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36" y="171076"/>
            <a:ext cx="646700" cy="80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64B5CA-D98F-4D6C-97A5-256EDC165C17}"/>
              </a:ext>
            </a:extLst>
          </p:cNvPr>
          <p:cNvSpPr txBox="1"/>
          <p:nvPr/>
        </p:nvSpPr>
        <p:spPr>
          <a:xfrm>
            <a:off x="6954754" y="583024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МБУДО «ДШИ»</a:t>
            </a:r>
            <a:br>
              <a:rPr lang="ru-RU" b="1" dirty="0"/>
            </a:br>
            <a:r>
              <a:rPr lang="ru-RU" b="1" dirty="0"/>
              <a:t>(п. Железногорск-Илимский)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E28650A-2338-4896-B5E7-58A37CF18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791727"/>
              </p:ext>
            </p:extLst>
          </p:nvPr>
        </p:nvGraphicFramePr>
        <p:xfrm>
          <a:off x="7140102" y="933103"/>
          <a:ext cx="4103187" cy="296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DB14B600-C089-4967-A125-9E937F2C0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496732"/>
              </p:ext>
            </p:extLst>
          </p:nvPr>
        </p:nvGraphicFramePr>
        <p:xfrm>
          <a:off x="7226749" y="3814916"/>
          <a:ext cx="4103187" cy="311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70423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C07931-4F62-4A0E-B09D-6EE8AFF54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5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12C31025-F8FA-4C27-925F-83DFFA4410F0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71D8E62-3471-4D5B-AA4D-8EE3915C3B96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59878"/>
              </p:ext>
            </p:extLst>
          </p:nvPr>
        </p:nvGraphicFramePr>
        <p:xfrm>
          <a:off x="189186" y="1749481"/>
          <a:ext cx="5544250" cy="454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477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995005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104899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357610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(баян, аккордеон, домра, 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(</a:t>
                      </a:r>
                      <a:r>
                        <a:rPr lang="ru-RU" sz="1200" i="1" dirty="0"/>
                        <a:t>флейта, кларнет, саксофон, труба)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0999148"/>
                  </a:ext>
                </a:extLst>
              </a:tr>
              <a:tr h="248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Хоровое пение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33793"/>
                  </a:ext>
                </a:extLst>
              </a:tr>
              <a:tr h="248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863500"/>
                  </a:ext>
                </a:extLst>
              </a:tr>
              <a:tr h="248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305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721975"/>
                  </a:ext>
                </a:extLst>
              </a:tr>
              <a:tr h="248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583651"/>
                  </a:ext>
                </a:extLst>
              </a:tr>
              <a:tr h="248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554753"/>
                  </a:ext>
                </a:extLst>
              </a:tr>
              <a:tr h="3061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Искусство театра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1123711"/>
                  </a:ext>
                </a:extLst>
              </a:tr>
              <a:tr h="247677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944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A0000"/>
                          </a:solidFill>
                        </a:rPr>
                        <a:t>868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2638331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8B2408F-437F-470E-9BFC-B123AAFA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114081"/>
              </p:ext>
            </p:extLst>
          </p:nvPr>
        </p:nvGraphicFramePr>
        <p:xfrm>
          <a:off x="5828488" y="1749481"/>
          <a:ext cx="614376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28">
                  <a:extLst>
                    <a:ext uri="{9D8B030D-6E8A-4147-A177-3AD203B41FA5}">
                      <a16:colId xmlns:a16="http://schemas.microsoft.com/office/drawing/2014/main" val="2441692768"/>
                    </a:ext>
                  </a:extLst>
                </a:gridCol>
                <a:gridCol w="2505167">
                  <a:extLst>
                    <a:ext uri="{9D8B030D-6E8A-4147-A177-3AD203B41FA5}">
                      <a16:colId xmlns:a16="http://schemas.microsoft.com/office/drawing/2014/main" val="2070292146"/>
                    </a:ext>
                  </a:extLst>
                </a:gridCol>
                <a:gridCol w="827518">
                  <a:extLst>
                    <a:ext uri="{9D8B030D-6E8A-4147-A177-3AD203B41FA5}">
                      <a16:colId xmlns:a16="http://schemas.microsoft.com/office/drawing/2014/main" val="938980598"/>
                    </a:ext>
                  </a:extLst>
                </a:gridCol>
                <a:gridCol w="827518">
                  <a:extLst>
                    <a:ext uri="{9D8B030D-6E8A-4147-A177-3AD203B41FA5}">
                      <a16:colId xmlns:a16="http://schemas.microsoft.com/office/drawing/2014/main" val="3761866616"/>
                    </a:ext>
                  </a:extLst>
                </a:gridCol>
                <a:gridCol w="827518">
                  <a:extLst>
                    <a:ext uri="{9D8B030D-6E8A-4147-A177-3AD203B41FA5}">
                      <a16:colId xmlns:a16="http://schemas.microsoft.com/office/drawing/2014/main" val="2697377222"/>
                    </a:ext>
                  </a:extLst>
                </a:gridCol>
                <a:gridCol w="827518">
                  <a:extLst>
                    <a:ext uri="{9D8B030D-6E8A-4147-A177-3AD203B41FA5}">
                      <a16:colId xmlns:a16="http://schemas.microsoft.com/office/drawing/2014/main" val="3809155167"/>
                    </a:ext>
                  </a:extLst>
                </a:gridCol>
              </a:tblGrid>
              <a:tr h="90812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70506"/>
                  </a:ext>
                </a:extLst>
              </a:tr>
              <a:tr h="16025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230213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Алзамайская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ДШИ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98608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Атагайская ДШИ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646557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Нижнеудинская РДШИ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7182873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Нижнеудинская ДХШ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2027699"/>
                  </a:ext>
                </a:extLst>
              </a:tr>
              <a:tr h="151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Нижнеудинская ДШИ «Спутник»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044358"/>
                  </a:ext>
                </a:extLst>
              </a:tr>
              <a:tr h="151355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95489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F60261A-665E-47D1-9D35-431D960FBC37}"/>
              </a:ext>
            </a:extLst>
          </p:cNvPr>
          <p:cNvSpPr txBox="1"/>
          <p:nvPr/>
        </p:nvSpPr>
        <p:spPr>
          <a:xfrm>
            <a:off x="0" y="2244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Нижнеудинский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21A3B-1ABC-46DF-B74F-22BC5120C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16" y="171076"/>
            <a:ext cx="637939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7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603907-B94E-4CA1-8FCA-7AA1367BE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03C5DE-0FD4-4DBB-8977-A65ED21A0553}"/>
              </a:ext>
            </a:extLst>
          </p:cNvPr>
          <p:cNvSpPr txBox="1"/>
          <p:nvPr/>
        </p:nvSpPr>
        <p:spPr>
          <a:xfrm>
            <a:off x="608382" y="386040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МБУДО ДШИ № 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2B2E59-2303-47CE-8F38-6BEC3585E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137" y="110811"/>
            <a:ext cx="664015" cy="804071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C72E576F-66A4-4B85-B32E-8109EA42B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792311"/>
              </p:ext>
            </p:extLst>
          </p:nvPr>
        </p:nvGraphicFramePr>
        <p:xfrm>
          <a:off x="608382" y="3771404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C6820D2-D4A4-4042-AE57-EA25E58DB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08175"/>
              </p:ext>
            </p:extLst>
          </p:nvPr>
        </p:nvGraphicFramePr>
        <p:xfrm>
          <a:off x="608382" y="1079857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C5B0CFF-CEA0-4D26-A138-C41BA93B7D12}"/>
              </a:ext>
            </a:extLst>
          </p:cNvPr>
          <p:cNvSpPr txBox="1"/>
          <p:nvPr/>
        </p:nvSpPr>
        <p:spPr>
          <a:xfrm>
            <a:off x="6096000" y="432850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МБУДО «ДШИ № 2»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724D6D27-092C-4BF1-9F96-ED316F038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777518"/>
              </p:ext>
            </p:extLst>
          </p:nvPr>
        </p:nvGraphicFramePr>
        <p:xfrm>
          <a:off x="5965546" y="1059756"/>
          <a:ext cx="4330850" cy="270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3269421D-9857-42CA-8174-3B5B567DF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300763"/>
              </p:ext>
            </p:extLst>
          </p:nvPr>
        </p:nvGraphicFramePr>
        <p:xfrm>
          <a:off x="6103803" y="3771404"/>
          <a:ext cx="4330850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A54F855B-8E11-4F92-A646-7313C35A3BE5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D13280E4-098C-41C0-A567-C6E0DEFFF35F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BED5E-0F4C-4BD1-AE71-59EB1F94C9F2}"/>
              </a:ext>
            </a:extLst>
          </p:cNvPr>
          <p:cNvSpPr txBox="1"/>
          <p:nvPr/>
        </p:nvSpPr>
        <p:spPr>
          <a:xfrm>
            <a:off x="0" y="2820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Ангарский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2457743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C07931-4F62-4A0E-B09D-6EE8AFF54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5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12C31025-F8FA-4C27-925F-83DFFA4410F0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71D8E62-3471-4D5B-AA4D-8EE3915C3B96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035C7-8FBB-40C2-9DAF-F9D33A7711FF}"/>
              </a:ext>
            </a:extLst>
          </p:cNvPr>
          <p:cNvSpPr txBox="1"/>
          <p:nvPr/>
        </p:nvSpPr>
        <p:spPr>
          <a:xfrm>
            <a:off x="3793974" y="1264976"/>
            <a:ext cx="4604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Алзамайская ДШИ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0261A-665E-47D1-9D35-431D960FBC37}"/>
              </a:ext>
            </a:extLst>
          </p:cNvPr>
          <p:cNvSpPr txBox="1"/>
          <p:nvPr/>
        </p:nvSpPr>
        <p:spPr>
          <a:xfrm>
            <a:off x="0" y="22578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Нижнеудинский район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2930EE-3F42-46C4-8E25-2375AE27A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16" y="171076"/>
            <a:ext cx="637939" cy="802800"/>
          </a:xfrm>
          <a:prstGeom prst="rect">
            <a:avLst/>
          </a:prstGeom>
        </p:spPr>
      </p:pic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F7A2DB4D-2123-4012-AE0A-B13F217BE053}"/>
              </a:ext>
            </a:extLst>
          </p:cNvPr>
          <p:cNvGraphicFramePr/>
          <p:nvPr/>
        </p:nvGraphicFramePr>
        <p:xfrm>
          <a:off x="680936" y="1977375"/>
          <a:ext cx="4948915" cy="330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1D569F11-7B85-4606-BCE0-67C2E89A402B}"/>
              </a:ext>
            </a:extLst>
          </p:cNvPr>
          <p:cNvGraphicFramePr/>
          <p:nvPr/>
        </p:nvGraphicFramePr>
        <p:xfrm>
          <a:off x="5825790" y="1862290"/>
          <a:ext cx="5508526" cy="341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728082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912794-F1FC-4FBE-9514-38EA77BD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126138A-8176-423B-AF60-31B1FAA12880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784F0E9F-CC9C-4EC6-9BDC-349EEDC94072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2943C-D81D-4D27-B0CF-040C15C17662}"/>
              </a:ext>
            </a:extLst>
          </p:cNvPr>
          <p:cNvSpPr txBox="1"/>
          <p:nvPr/>
        </p:nvSpPr>
        <p:spPr>
          <a:xfrm>
            <a:off x="219745" y="761533"/>
            <a:ext cx="6446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Атагайская ДШИ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0261A-665E-47D1-9D35-431D960FBC37}"/>
              </a:ext>
            </a:extLst>
          </p:cNvPr>
          <p:cNvSpPr txBox="1"/>
          <p:nvPr/>
        </p:nvSpPr>
        <p:spPr>
          <a:xfrm>
            <a:off x="0" y="2128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Нижнеудинский район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A85A2-D638-4AC5-BD21-AA9DFDADD3A5}"/>
              </a:ext>
            </a:extLst>
          </p:cNvPr>
          <p:cNvSpPr txBox="1"/>
          <p:nvPr/>
        </p:nvSpPr>
        <p:spPr>
          <a:xfrm>
            <a:off x="7211434" y="761533"/>
            <a:ext cx="3577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Нижнеудинская РДШИ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DE1F58-D195-4FFF-BE6E-654EBA11B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16" y="171076"/>
            <a:ext cx="637939" cy="802800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48D2850-C878-4112-8388-555B8F03545F}"/>
              </a:ext>
            </a:extLst>
          </p:cNvPr>
          <p:cNvGraphicFramePr/>
          <p:nvPr/>
        </p:nvGraphicFramePr>
        <p:xfrm>
          <a:off x="1204837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9933F97D-BACE-4209-9F81-1126124DB05C}"/>
              </a:ext>
            </a:extLst>
          </p:cNvPr>
          <p:cNvGraphicFramePr/>
          <p:nvPr/>
        </p:nvGraphicFramePr>
        <p:xfrm>
          <a:off x="1210406" y="3870417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7F6EB43A-8BF8-4929-8BA3-94F292CA0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922607"/>
              </p:ext>
            </p:extLst>
          </p:nvPr>
        </p:nvGraphicFramePr>
        <p:xfrm>
          <a:off x="6889125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8A4833DD-283E-4AEE-9894-CC7ECBFF5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334597"/>
              </p:ext>
            </p:extLst>
          </p:nvPr>
        </p:nvGraphicFramePr>
        <p:xfrm>
          <a:off x="6894694" y="3870417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446820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912794-F1FC-4FBE-9514-38EA77BD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126138A-8176-423B-AF60-31B1FAA12880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784F0E9F-CC9C-4EC6-9BDC-349EEDC94072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2943C-D81D-4D27-B0CF-040C15C17662}"/>
              </a:ext>
            </a:extLst>
          </p:cNvPr>
          <p:cNvSpPr txBox="1"/>
          <p:nvPr/>
        </p:nvSpPr>
        <p:spPr>
          <a:xfrm>
            <a:off x="219745" y="761533"/>
            <a:ext cx="6446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Нижнеудинская ДХШ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0261A-665E-47D1-9D35-431D960FBC37}"/>
              </a:ext>
            </a:extLst>
          </p:cNvPr>
          <p:cNvSpPr txBox="1"/>
          <p:nvPr/>
        </p:nvSpPr>
        <p:spPr>
          <a:xfrm>
            <a:off x="0" y="2128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Нижнеудинский район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A85A2-D638-4AC5-BD21-AA9DFDADD3A5}"/>
              </a:ext>
            </a:extLst>
          </p:cNvPr>
          <p:cNvSpPr txBox="1"/>
          <p:nvPr/>
        </p:nvSpPr>
        <p:spPr>
          <a:xfrm>
            <a:off x="6956018" y="771928"/>
            <a:ext cx="3577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Нижнеудинская ДШИ «Спутник»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DE1F58-D195-4FFF-BE6E-654EBA11B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16" y="171076"/>
            <a:ext cx="637939" cy="802800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48D2850-C878-4112-8388-555B8F03545F}"/>
              </a:ext>
            </a:extLst>
          </p:cNvPr>
          <p:cNvGraphicFramePr/>
          <p:nvPr/>
        </p:nvGraphicFramePr>
        <p:xfrm>
          <a:off x="1204837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9933F97D-BACE-4209-9F81-1126124DB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26202"/>
              </p:ext>
            </p:extLst>
          </p:nvPr>
        </p:nvGraphicFramePr>
        <p:xfrm>
          <a:off x="1210406" y="3870417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7F6EB43A-8BF8-4929-8BA3-94F292CA0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926988"/>
              </p:ext>
            </p:extLst>
          </p:nvPr>
        </p:nvGraphicFramePr>
        <p:xfrm>
          <a:off x="6507712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8A4833DD-283E-4AEE-9894-CC7ECBFF5C21}"/>
              </a:ext>
            </a:extLst>
          </p:cNvPr>
          <p:cNvGraphicFramePr/>
          <p:nvPr/>
        </p:nvGraphicFramePr>
        <p:xfrm>
          <a:off x="6507712" y="3863518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490225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17C258-ED5F-4060-91E4-079ED1626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3B697C36-E38C-4F11-B22F-9ED28B1CEC30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B7424CD-50DC-43C9-A6C8-380871FA2C91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3F0FC-692B-41A9-B3F2-F8109D86DF79}"/>
              </a:ext>
            </a:extLst>
          </p:cNvPr>
          <p:cNvSpPr txBox="1"/>
          <p:nvPr/>
        </p:nvSpPr>
        <p:spPr>
          <a:xfrm>
            <a:off x="6698943" y="793727"/>
            <a:ext cx="447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МБУ ДО </a:t>
            </a:r>
            <a:r>
              <a:rPr lang="ru-RU" b="1" dirty="0" err="1"/>
              <a:t>Новонукутская</a:t>
            </a:r>
            <a:r>
              <a:rPr lang="ru-RU" b="1" dirty="0"/>
              <a:t> ДШИ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10588"/>
              </p:ext>
            </p:extLst>
          </p:nvPr>
        </p:nvGraphicFramePr>
        <p:xfrm>
          <a:off x="189186" y="1721992"/>
          <a:ext cx="6429729" cy="240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7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256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1084219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73493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</a:t>
                      </a:r>
                    </a:p>
                    <a:p>
                      <a:pPr algn="ctr"/>
                      <a:r>
                        <a:rPr lang="ru-RU" sz="1200" dirty="0"/>
                        <a:t>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300856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1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(баян, аккордеон, национальные инструменты)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850286"/>
                  </a:ext>
                </a:extLst>
              </a:tr>
              <a:tr h="257148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0042490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1BED200-F628-4420-A3F7-A06F1F9AD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251858"/>
              </p:ext>
            </p:extLst>
          </p:nvPr>
        </p:nvGraphicFramePr>
        <p:xfrm>
          <a:off x="189186" y="4216751"/>
          <a:ext cx="642973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23">
                  <a:extLst>
                    <a:ext uri="{9D8B030D-6E8A-4147-A177-3AD203B41FA5}">
                      <a16:colId xmlns:a16="http://schemas.microsoft.com/office/drawing/2014/main" val="2644028632"/>
                    </a:ext>
                  </a:extLst>
                </a:gridCol>
                <a:gridCol w="2611563">
                  <a:extLst>
                    <a:ext uri="{9D8B030D-6E8A-4147-A177-3AD203B41FA5}">
                      <a16:colId xmlns:a16="http://schemas.microsoft.com/office/drawing/2014/main" val="881303117"/>
                    </a:ext>
                  </a:extLst>
                </a:gridCol>
                <a:gridCol w="866036">
                  <a:extLst>
                    <a:ext uri="{9D8B030D-6E8A-4147-A177-3AD203B41FA5}">
                      <a16:colId xmlns:a16="http://schemas.microsoft.com/office/drawing/2014/main" val="565546336"/>
                    </a:ext>
                  </a:extLst>
                </a:gridCol>
                <a:gridCol w="866036">
                  <a:extLst>
                    <a:ext uri="{9D8B030D-6E8A-4147-A177-3AD203B41FA5}">
                      <a16:colId xmlns:a16="http://schemas.microsoft.com/office/drawing/2014/main" val="3959883552"/>
                    </a:ext>
                  </a:extLst>
                </a:gridCol>
                <a:gridCol w="866036">
                  <a:extLst>
                    <a:ext uri="{9D8B030D-6E8A-4147-A177-3AD203B41FA5}">
                      <a16:colId xmlns:a16="http://schemas.microsoft.com/office/drawing/2014/main" val="664280634"/>
                    </a:ext>
                  </a:extLst>
                </a:gridCol>
                <a:gridCol w="866036">
                  <a:extLst>
                    <a:ext uri="{9D8B030D-6E8A-4147-A177-3AD203B41FA5}">
                      <a16:colId xmlns:a16="http://schemas.microsoft.com/office/drawing/2014/main" val="2117191365"/>
                    </a:ext>
                  </a:extLst>
                </a:gridCol>
              </a:tblGrid>
              <a:tr h="124579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68299"/>
                  </a:ext>
                </a:extLst>
              </a:tr>
              <a:tr h="225303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446954"/>
                  </a:ext>
                </a:extLst>
              </a:tr>
              <a:tr h="2253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</a:t>
                      </a:r>
                      <a:r>
                        <a:rPr lang="ru-RU" sz="11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Новонукутская</a:t>
                      </a: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ДШИ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5602109"/>
                  </a:ext>
                </a:extLst>
              </a:tr>
              <a:tr h="225303">
                <a:tc gridSpan="2"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1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14,3</a:t>
                      </a:r>
                      <a:endParaRPr lang="ru-RU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4999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091DEE-C455-4C15-B83A-59F0F7D0E490}"/>
              </a:ext>
            </a:extLst>
          </p:cNvPr>
          <p:cNvSpPr txBox="1"/>
          <p:nvPr/>
        </p:nvSpPr>
        <p:spPr>
          <a:xfrm>
            <a:off x="0" y="2031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Нукутский муниципальный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7CFC4E-44C7-4FC5-B7C2-E44E67BCB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86" y="158232"/>
            <a:ext cx="802800" cy="82974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ADDDA0D-2049-4858-9713-99DB751D1EC2}"/>
              </a:ext>
            </a:extLst>
          </p:cNvPr>
          <p:cNvGraphicFramePr/>
          <p:nvPr/>
        </p:nvGraphicFramePr>
        <p:xfrm>
          <a:off x="6924429" y="1132281"/>
          <a:ext cx="4258186" cy="280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8F16258-047E-482E-9228-787B26AFD2BB}"/>
              </a:ext>
            </a:extLst>
          </p:cNvPr>
          <p:cNvGraphicFramePr/>
          <p:nvPr/>
        </p:nvGraphicFramePr>
        <p:xfrm>
          <a:off x="6924429" y="3913903"/>
          <a:ext cx="4248396" cy="276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660047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6C081C-7B76-4017-9093-7D9BAC2B4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8FE4C741-FE21-4603-B77E-B5998C834615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7115B3D2-7927-4B9A-8F26-03596D45FE9E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3F0FC-692B-41A9-B3F2-F8109D86DF79}"/>
              </a:ext>
            </a:extLst>
          </p:cNvPr>
          <p:cNvSpPr txBox="1"/>
          <p:nvPr/>
        </p:nvSpPr>
        <p:spPr>
          <a:xfrm>
            <a:off x="6764242" y="922733"/>
            <a:ext cx="447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МБУ ДО Ольхонская ДМШ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077443"/>
              </p:ext>
            </p:extLst>
          </p:nvPr>
        </p:nvGraphicFramePr>
        <p:xfrm>
          <a:off x="189186" y="1738564"/>
          <a:ext cx="6228393" cy="2156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305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1105304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60366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</a:t>
                      </a:r>
                    </a:p>
                    <a:p>
                      <a:pPr algn="ctr"/>
                      <a:r>
                        <a:rPr lang="ru-RU" sz="1200" dirty="0"/>
                        <a:t>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164636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6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(гитара, национальные инструменты)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76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A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307145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68C0181-69FC-4A4C-9974-D3085C035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5871"/>
              </p:ext>
            </p:extLst>
          </p:nvPr>
        </p:nvGraphicFramePr>
        <p:xfrm>
          <a:off x="189186" y="3950899"/>
          <a:ext cx="622839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35">
                  <a:extLst>
                    <a:ext uri="{9D8B030D-6E8A-4147-A177-3AD203B41FA5}">
                      <a16:colId xmlns:a16="http://schemas.microsoft.com/office/drawing/2014/main" val="2644028632"/>
                    </a:ext>
                  </a:extLst>
                </a:gridCol>
                <a:gridCol w="2450192">
                  <a:extLst>
                    <a:ext uri="{9D8B030D-6E8A-4147-A177-3AD203B41FA5}">
                      <a16:colId xmlns:a16="http://schemas.microsoft.com/office/drawing/2014/main" val="881303117"/>
                    </a:ext>
                  </a:extLst>
                </a:gridCol>
                <a:gridCol w="838916">
                  <a:extLst>
                    <a:ext uri="{9D8B030D-6E8A-4147-A177-3AD203B41FA5}">
                      <a16:colId xmlns:a16="http://schemas.microsoft.com/office/drawing/2014/main" val="565546336"/>
                    </a:ext>
                  </a:extLst>
                </a:gridCol>
                <a:gridCol w="838916">
                  <a:extLst>
                    <a:ext uri="{9D8B030D-6E8A-4147-A177-3AD203B41FA5}">
                      <a16:colId xmlns:a16="http://schemas.microsoft.com/office/drawing/2014/main" val="3959883552"/>
                    </a:ext>
                  </a:extLst>
                </a:gridCol>
                <a:gridCol w="838916">
                  <a:extLst>
                    <a:ext uri="{9D8B030D-6E8A-4147-A177-3AD203B41FA5}">
                      <a16:colId xmlns:a16="http://schemas.microsoft.com/office/drawing/2014/main" val="664280634"/>
                    </a:ext>
                  </a:extLst>
                </a:gridCol>
                <a:gridCol w="838916">
                  <a:extLst>
                    <a:ext uri="{9D8B030D-6E8A-4147-A177-3AD203B41FA5}">
                      <a16:colId xmlns:a16="http://schemas.microsoft.com/office/drawing/2014/main" val="2117191365"/>
                    </a:ext>
                  </a:extLst>
                </a:gridCol>
              </a:tblGrid>
              <a:tr h="124579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68299"/>
                  </a:ext>
                </a:extLst>
              </a:tr>
              <a:tr h="225303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446954"/>
                  </a:ext>
                </a:extLst>
              </a:tr>
              <a:tr h="2253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Ольхонская ДМШ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129071"/>
                  </a:ext>
                </a:extLst>
              </a:tr>
              <a:tr h="225303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4734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DF776B-A07E-487B-880E-F1921DCD522A}"/>
              </a:ext>
            </a:extLst>
          </p:cNvPr>
          <p:cNvSpPr txBox="1"/>
          <p:nvPr/>
        </p:nvSpPr>
        <p:spPr>
          <a:xfrm>
            <a:off x="0" y="2270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Ольхонский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5700D5-3DF7-4DD3-B840-E31B1B1C7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447" y="171076"/>
            <a:ext cx="689678" cy="802800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22A0C447-A649-4999-95ED-3A058E0BBCB8}"/>
              </a:ext>
            </a:extLst>
          </p:cNvPr>
          <p:cNvGraphicFramePr/>
          <p:nvPr/>
        </p:nvGraphicFramePr>
        <p:xfrm>
          <a:off x="6650966" y="1464269"/>
          <a:ext cx="4700437" cy="248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04BAE4FE-88FD-45B3-9A6F-E8DFE10747A3}"/>
              </a:ext>
            </a:extLst>
          </p:cNvPr>
          <p:cNvGraphicFramePr/>
          <p:nvPr/>
        </p:nvGraphicFramePr>
        <p:xfrm>
          <a:off x="6650965" y="3981986"/>
          <a:ext cx="4700437" cy="276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609571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E9A738-CAD4-44A8-8EDE-C99141D17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71FB98AD-31D7-4FCF-97CA-7AB8EAACBD36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EE168E5-EBDF-4448-8D06-831A5272F612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3F0FC-692B-41A9-B3F2-F8109D86DF79}"/>
              </a:ext>
            </a:extLst>
          </p:cNvPr>
          <p:cNvSpPr txBox="1"/>
          <p:nvPr/>
        </p:nvSpPr>
        <p:spPr>
          <a:xfrm>
            <a:off x="6423231" y="804599"/>
            <a:ext cx="447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МБУ ДО «Осинская ДШИ»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7042"/>
              </p:ext>
            </p:extLst>
          </p:nvPr>
        </p:nvGraphicFramePr>
        <p:xfrm>
          <a:off x="189185" y="1736705"/>
          <a:ext cx="6234045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624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928441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28774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</a:t>
                      </a:r>
                    </a:p>
                    <a:p>
                      <a:pPr algn="ctr"/>
                      <a:r>
                        <a:rPr lang="ru-RU" sz="1200" dirty="0"/>
                        <a:t>обучающихся, </a:t>
                      </a:r>
                    </a:p>
                    <a:p>
                      <a:pPr algn="ctr"/>
                      <a:r>
                        <a:rPr lang="ru-RU" sz="1200" dirty="0"/>
                        <a:t>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172645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 </a:t>
                      </a: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(национальные инструменты)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850286"/>
                  </a:ext>
                </a:extLst>
              </a:tr>
              <a:tr h="1726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770369"/>
                  </a:ext>
                </a:extLst>
              </a:tr>
              <a:tr h="172645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A0000"/>
                          </a:solidFill>
                        </a:rPr>
                        <a:t>137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1288644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F6FE143-3F4A-4768-AA3F-EDDC0387D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20921"/>
              </p:ext>
            </p:extLst>
          </p:nvPr>
        </p:nvGraphicFramePr>
        <p:xfrm>
          <a:off x="203227" y="4455994"/>
          <a:ext cx="6220003" cy="203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90">
                  <a:extLst>
                    <a:ext uri="{9D8B030D-6E8A-4147-A177-3AD203B41FA5}">
                      <a16:colId xmlns:a16="http://schemas.microsoft.com/office/drawing/2014/main" val="2644028632"/>
                    </a:ext>
                  </a:extLst>
                </a:gridCol>
                <a:gridCol w="1721553">
                  <a:extLst>
                    <a:ext uri="{9D8B030D-6E8A-4147-A177-3AD203B41FA5}">
                      <a16:colId xmlns:a16="http://schemas.microsoft.com/office/drawing/2014/main" val="881303117"/>
                    </a:ext>
                  </a:extLst>
                </a:gridCol>
                <a:gridCol w="772631">
                  <a:extLst>
                    <a:ext uri="{9D8B030D-6E8A-4147-A177-3AD203B41FA5}">
                      <a16:colId xmlns:a16="http://schemas.microsoft.com/office/drawing/2014/main" val="565546336"/>
                    </a:ext>
                  </a:extLst>
                </a:gridCol>
                <a:gridCol w="772632">
                  <a:extLst>
                    <a:ext uri="{9D8B030D-6E8A-4147-A177-3AD203B41FA5}">
                      <a16:colId xmlns:a16="http://schemas.microsoft.com/office/drawing/2014/main" val="3959883552"/>
                    </a:ext>
                  </a:extLst>
                </a:gridCol>
                <a:gridCol w="1001268">
                  <a:extLst>
                    <a:ext uri="{9D8B030D-6E8A-4147-A177-3AD203B41FA5}">
                      <a16:colId xmlns:a16="http://schemas.microsoft.com/office/drawing/2014/main" val="664280634"/>
                    </a:ext>
                  </a:extLst>
                </a:gridCol>
                <a:gridCol w="1597829">
                  <a:extLst>
                    <a:ext uri="{9D8B030D-6E8A-4147-A177-3AD203B41FA5}">
                      <a16:colId xmlns:a16="http://schemas.microsoft.com/office/drawing/2014/main" val="2117191365"/>
                    </a:ext>
                  </a:extLst>
                </a:gridCol>
              </a:tblGrid>
              <a:tr h="124579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ДПП,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искусств,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68299"/>
                  </a:ext>
                </a:extLst>
              </a:tr>
              <a:tr h="225303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446954"/>
                  </a:ext>
                </a:extLst>
              </a:tr>
              <a:tr h="2253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«Осинская ДШИ»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1170978"/>
                  </a:ext>
                </a:extLst>
              </a:tr>
              <a:tr h="225303">
                <a:tc gridSpan="2"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1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303555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5BC9750-1D34-4F97-B841-4A151449F5F3}"/>
              </a:ext>
            </a:extLst>
          </p:cNvPr>
          <p:cNvSpPr txBox="1"/>
          <p:nvPr/>
        </p:nvSpPr>
        <p:spPr>
          <a:xfrm>
            <a:off x="0" y="18904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Осинский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59A090-E307-428B-8D3B-DB6E1AED3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885" y="171076"/>
            <a:ext cx="594802" cy="80280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D234F4F5-2F1A-40CA-84BB-D9C8C57F178C}"/>
              </a:ext>
            </a:extLst>
          </p:cNvPr>
          <p:cNvGraphicFramePr/>
          <p:nvPr/>
        </p:nvGraphicFramePr>
        <p:xfrm>
          <a:off x="6638927" y="1269394"/>
          <a:ext cx="4258186" cy="280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CA66AA3-FB1A-4DF0-AA76-1D6FFF0D7544}"/>
              </a:ext>
            </a:extLst>
          </p:cNvPr>
          <p:cNvGraphicFramePr/>
          <p:nvPr/>
        </p:nvGraphicFramePr>
        <p:xfrm>
          <a:off x="6659501" y="3903750"/>
          <a:ext cx="4385470" cy="276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90608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44ADDD-4DDF-4D9F-915A-12C6A12D3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4" name="object 8">
            <a:extLst>
              <a:ext uri="{FF2B5EF4-FFF2-40B4-BE49-F238E27FC236}">
                <a16:creationId xmlns:a16="http://schemas.microsoft.com/office/drawing/2014/main" id="{44D18428-3F8A-4FD0-867B-82735EE68C7E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111446A9-B33C-4793-8DD9-BDFE71252BED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29614"/>
              </p:ext>
            </p:extLst>
          </p:nvPr>
        </p:nvGraphicFramePr>
        <p:xfrm>
          <a:off x="189186" y="1716744"/>
          <a:ext cx="5600110" cy="338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878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821331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79385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</a:t>
                      </a:r>
                    </a:p>
                    <a:p>
                      <a:pPr algn="ctr"/>
                      <a:r>
                        <a:rPr lang="ru-RU" sz="1200" dirty="0"/>
                        <a:t>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226777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038787"/>
                  </a:ext>
                </a:extLst>
              </a:tr>
              <a:tr h="3133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2 .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(баян, аккордеон, домра, 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Духовые и ударные инструменты </a:t>
                      </a:r>
                      <a:r>
                        <a:rPr lang="ru-RU" sz="1200" i="1" dirty="0"/>
                        <a:t>(флейта, саксофон, труба, ударные инструменты)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962854"/>
                  </a:ext>
                </a:extLst>
              </a:tr>
              <a:tr h="1880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162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0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850286"/>
                  </a:ext>
                </a:extLst>
              </a:tr>
              <a:tr h="2769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Искусство театра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770369"/>
                  </a:ext>
                </a:extLst>
              </a:tr>
              <a:tr h="276988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A0000"/>
                          </a:solidFill>
                        </a:rPr>
                        <a:t>428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632443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DA6610A-C030-4A11-AA89-63053F8BF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201687"/>
              </p:ext>
            </p:extLst>
          </p:nvPr>
        </p:nvGraphicFramePr>
        <p:xfrm>
          <a:off x="5932099" y="1716744"/>
          <a:ext cx="6043165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83">
                  <a:extLst>
                    <a:ext uri="{9D8B030D-6E8A-4147-A177-3AD203B41FA5}">
                      <a16:colId xmlns:a16="http://schemas.microsoft.com/office/drawing/2014/main" val="2644028632"/>
                    </a:ext>
                  </a:extLst>
                </a:gridCol>
                <a:gridCol w="2346014">
                  <a:extLst>
                    <a:ext uri="{9D8B030D-6E8A-4147-A177-3AD203B41FA5}">
                      <a16:colId xmlns:a16="http://schemas.microsoft.com/office/drawing/2014/main" val="881303117"/>
                    </a:ext>
                  </a:extLst>
                </a:gridCol>
                <a:gridCol w="813967">
                  <a:extLst>
                    <a:ext uri="{9D8B030D-6E8A-4147-A177-3AD203B41FA5}">
                      <a16:colId xmlns:a16="http://schemas.microsoft.com/office/drawing/2014/main" val="565546336"/>
                    </a:ext>
                  </a:extLst>
                </a:gridCol>
                <a:gridCol w="813967">
                  <a:extLst>
                    <a:ext uri="{9D8B030D-6E8A-4147-A177-3AD203B41FA5}">
                      <a16:colId xmlns:a16="http://schemas.microsoft.com/office/drawing/2014/main" val="3959883552"/>
                    </a:ext>
                  </a:extLst>
                </a:gridCol>
                <a:gridCol w="813967">
                  <a:extLst>
                    <a:ext uri="{9D8B030D-6E8A-4147-A177-3AD203B41FA5}">
                      <a16:colId xmlns:a16="http://schemas.microsoft.com/office/drawing/2014/main" val="664280634"/>
                    </a:ext>
                  </a:extLst>
                </a:gridCol>
                <a:gridCol w="813967">
                  <a:extLst>
                    <a:ext uri="{9D8B030D-6E8A-4147-A177-3AD203B41FA5}">
                      <a16:colId xmlns:a16="http://schemas.microsoft.com/office/drawing/2014/main" val="2117191365"/>
                    </a:ext>
                  </a:extLst>
                </a:gridCol>
              </a:tblGrid>
              <a:tr h="83921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68299"/>
                  </a:ext>
                </a:extLst>
              </a:tr>
              <a:tr h="14809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446954"/>
                  </a:ext>
                </a:extLst>
              </a:tr>
              <a:tr h="1398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ДШИ г. Байкальска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268228"/>
                  </a:ext>
                </a:extLst>
              </a:tr>
              <a:tr h="1398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ДШИ г. Слюдянки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845614"/>
                  </a:ext>
                </a:extLst>
              </a:tr>
              <a:tr h="139870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,5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8294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18332EB-BF71-43B9-A9B2-4C3C04D73DC2}"/>
              </a:ext>
            </a:extLst>
          </p:cNvPr>
          <p:cNvSpPr txBox="1"/>
          <p:nvPr/>
        </p:nvSpPr>
        <p:spPr>
          <a:xfrm>
            <a:off x="0" y="19904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Слюдянский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08A20F-0067-4C90-AA00-13A32442E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307" y="171076"/>
            <a:ext cx="643957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57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44ADDD-4DDF-4D9F-915A-12C6A12D3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4" name="object 8">
            <a:extLst>
              <a:ext uri="{FF2B5EF4-FFF2-40B4-BE49-F238E27FC236}">
                <a16:creationId xmlns:a16="http://schemas.microsoft.com/office/drawing/2014/main" id="{44D18428-3F8A-4FD0-867B-82735EE68C7E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111446A9-B33C-4793-8DD9-BDFE71252BED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B1B9F-AFB9-47EE-ABE3-A7E7B438BEBB}"/>
              </a:ext>
            </a:extLst>
          </p:cNvPr>
          <p:cNvSpPr txBox="1"/>
          <p:nvPr/>
        </p:nvSpPr>
        <p:spPr>
          <a:xfrm>
            <a:off x="1139752" y="788511"/>
            <a:ext cx="4604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МБУДО ДШИ г. Слюдянки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7E804-78C0-4EA5-B376-3A97B1D6535E}"/>
              </a:ext>
            </a:extLst>
          </p:cNvPr>
          <p:cNvSpPr txBox="1"/>
          <p:nvPr/>
        </p:nvSpPr>
        <p:spPr>
          <a:xfrm>
            <a:off x="6096000" y="778394"/>
            <a:ext cx="5822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МБУДО ДШИ г. Байкальска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8332EB-BF71-43B9-A9B2-4C3C04D73DC2}"/>
              </a:ext>
            </a:extLst>
          </p:cNvPr>
          <p:cNvSpPr txBox="1"/>
          <p:nvPr/>
        </p:nvSpPr>
        <p:spPr>
          <a:xfrm>
            <a:off x="0" y="11081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Слюдянский район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3E272B05-6E60-43F1-8F0E-C685DA834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780827"/>
              </p:ext>
            </p:extLst>
          </p:nvPr>
        </p:nvGraphicFramePr>
        <p:xfrm>
          <a:off x="1204837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CFB85B95-1E12-4A20-A17F-428B7FE08511}"/>
              </a:ext>
            </a:extLst>
          </p:cNvPr>
          <p:cNvGraphicFramePr/>
          <p:nvPr/>
        </p:nvGraphicFramePr>
        <p:xfrm>
          <a:off x="1210406" y="3870417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A7C224DE-E678-42E4-8635-6E98E9AFEB78}"/>
              </a:ext>
            </a:extLst>
          </p:cNvPr>
          <p:cNvGraphicFramePr/>
          <p:nvPr/>
        </p:nvGraphicFramePr>
        <p:xfrm>
          <a:off x="6889125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C2F18746-F308-4B7F-AB0B-13F7B9CB0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735175"/>
              </p:ext>
            </p:extLst>
          </p:nvPr>
        </p:nvGraphicFramePr>
        <p:xfrm>
          <a:off x="6894694" y="3870417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C74AC7-3443-4EDD-B1C7-3763BF6F9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966" y="208869"/>
            <a:ext cx="69304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964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05A3ED-4E10-4BBB-A349-3DD25D5D4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41EEC0E6-A100-4409-AD28-B15C8C4E6E42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CD8C70B-0608-425A-BB7C-517725573B55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95107"/>
              </p:ext>
            </p:extLst>
          </p:nvPr>
        </p:nvGraphicFramePr>
        <p:xfrm>
          <a:off x="189186" y="1756375"/>
          <a:ext cx="500436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787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796954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61859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11147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(баян, аккордеон, домра, 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6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(флейта, саксофон, труба, ударные инструменты)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863500"/>
                  </a:ext>
                </a:extLst>
              </a:tr>
              <a:tr h="2811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Струнные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(скрипка)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603903"/>
                  </a:ext>
                </a:extLst>
              </a:tr>
              <a:tr h="1687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151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873679"/>
                  </a:ext>
                </a:extLst>
              </a:tr>
              <a:tr h="1807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583651"/>
                  </a:ext>
                </a:extLst>
              </a:tr>
              <a:tr h="180765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415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198414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10AF073-A6FD-42E2-AD30-0880BBF6C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628044"/>
              </p:ext>
            </p:extLst>
          </p:nvPr>
        </p:nvGraphicFramePr>
        <p:xfrm>
          <a:off x="5311305" y="1760232"/>
          <a:ext cx="667309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09">
                  <a:extLst>
                    <a:ext uri="{9D8B030D-6E8A-4147-A177-3AD203B41FA5}">
                      <a16:colId xmlns:a16="http://schemas.microsoft.com/office/drawing/2014/main" val="2644028632"/>
                    </a:ext>
                  </a:extLst>
                </a:gridCol>
                <a:gridCol w="2655333">
                  <a:extLst>
                    <a:ext uri="{9D8B030D-6E8A-4147-A177-3AD203B41FA5}">
                      <a16:colId xmlns:a16="http://schemas.microsoft.com/office/drawing/2014/main" val="881303117"/>
                    </a:ext>
                  </a:extLst>
                </a:gridCol>
                <a:gridCol w="921288">
                  <a:extLst>
                    <a:ext uri="{9D8B030D-6E8A-4147-A177-3AD203B41FA5}">
                      <a16:colId xmlns:a16="http://schemas.microsoft.com/office/drawing/2014/main" val="565546336"/>
                    </a:ext>
                  </a:extLst>
                </a:gridCol>
                <a:gridCol w="921288">
                  <a:extLst>
                    <a:ext uri="{9D8B030D-6E8A-4147-A177-3AD203B41FA5}">
                      <a16:colId xmlns:a16="http://schemas.microsoft.com/office/drawing/2014/main" val="3959883552"/>
                    </a:ext>
                  </a:extLst>
                </a:gridCol>
                <a:gridCol w="921288">
                  <a:extLst>
                    <a:ext uri="{9D8B030D-6E8A-4147-A177-3AD203B41FA5}">
                      <a16:colId xmlns:a16="http://schemas.microsoft.com/office/drawing/2014/main" val="664280634"/>
                    </a:ext>
                  </a:extLst>
                </a:gridCol>
                <a:gridCol w="921288">
                  <a:extLst>
                    <a:ext uri="{9D8B030D-6E8A-4147-A177-3AD203B41FA5}">
                      <a16:colId xmlns:a16="http://schemas.microsoft.com/office/drawing/2014/main" val="2117191365"/>
                    </a:ext>
                  </a:extLst>
                </a:gridCol>
              </a:tblGrid>
              <a:tr h="447767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искусств,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68299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446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 ДО ДШИ г. Бирюсинска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6252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МКУДО ЮДМШ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901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МКУДО ДМШ № 2 г. Тайшета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277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МКУДО ТДХШ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05619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34883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EF9D2F5-36BA-444C-B9D8-030B867CC62F}"/>
              </a:ext>
            </a:extLst>
          </p:cNvPr>
          <p:cNvSpPr txBox="1"/>
          <p:nvPr/>
        </p:nvSpPr>
        <p:spPr>
          <a:xfrm>
            <a:off x="0" y="2150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Тайшетский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8EEF5C-24AF-450D-8A29-6D49E2F13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195" y="172183"/>
            <a:ext cx="66520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71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05A3ED-4E10-4BBB-A349-3DD25D5D4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41EEC0E6-A100-4409-AD28-B15C8C4E6E42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CD8C70B-0608-425A-BB7C-517725573B55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035C7-8FBB-40C2-9DAF-F9D33A7711FF}"/>
              </a:ext>
            </a:extLst>
          </p:cNvPr>
          <p:cNvSpPr txBox="1"/>
          <p:nvPr/>
        </p:nvSpPr>
        <p:spPr>
          <a:xfrm>
            <a:off x="1139752" y="705497"/>
            <a:ext cx="4604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МКУ ДО ДШИ </a:t>
            </a:r>
            <a:r>
              <a:rPr lang="ru-RU" b="1" dirty="0" err="1"/>
              <a:t>г.Бирюсинска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F9D2F5-36BA-444C-B9D8-030B867CC62F}"/>
              </a:ext>
            </a:extLst>
          </p:cNvPr>
          <p:cNvSpPr txBox="1"/>
          <p:nvPr/>
        </p:nvSpPr>
        <p:spPr>
          <a:xfrm>
            <a:off x="0" y="21679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Тайшетский район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071E8E-79BA-47B1-AE27-50F98694A9EF}"/>
              </a:ext>
            </a:extLst>
          </p:cNvPr>
          <p:cNvSpPr txBox="1"/>
          <p:nvPr/>
        </p:nvSpPr>
        <p:spPr>
          <a:xfrm>
            <a:off x="7229996" y="740013"/>
            <a:ext cx="3634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МКУДО ЮДМШ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BA38A704-9455-40A2-9CE6-F3E6828C865C}"/>
              </a:ext>
            </a:extLst>
          </p:cNvPr>
          <p:cNvGraphicFramePr/>
          <p:nvPr/>
        </p:nvGraphicFramePr>
        <p:xfrm>
          <a:off x="1204837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FE79386B-8DA4-42AF-9A10-DC540225E942}"/>
              </a:ext>
            </a:extLst>
          </p:cNvPr>
          <p:cNvGraphicFramePr/>
          <p:nvPr/>
        </p:nvGraphicFramePr>
        <p:xfrm>
          <a:off x="1210406" y="3870417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FF5947D9-5DB9-48E5-B668-A30BCF2ECBB8}"/>
              </a:ext>
            </a:extLst>
          </p:cNvPr>
          <p:cNvGraphicFramePr/>
          <p:nvPr/>
        </p:nvGraphicFramePr>
        <p:xfrm>
          <a:off x="6889125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C69F8725-8255-4431-B447-A21E4B65D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626325"/>
              </p:ext>
            </p:extLst>
          </p:nvPr>
        </p:nvGraphicFramePr>
        <p:xfrm>
          <a:off x="6894694" y="3870417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49B4CA-8AD2-4816-B51E-B73CB23D59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195" y="172183"/>
            <a:ext cx="66520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7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474F638-816E-43BE-BBFE-236DBB788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36502"/>
              </p:ext>
            </p:extLst>
          </p:nvPr>
        </p:nvGraphicFramePr>
        <p:xfrm>
          <a:off x="6226407" y="490072"/>
          <a:ext cx="4565516" cy="331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9588FB3-5C38-46F2-96D0-9EC6D70BA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D67A0FC-0600-4F88-BA86-C0DDB9342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188523"/>
              </p:ext>
            </p:extLst>
          </p:nvPr>
        </p:nvGraphicFramePr>
        <p:xfrm>
          <a:off x="650788" y="1106657"/>
          <a:ext cx="4794424" cy="270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682259-7A1F-4A24-8B3A-C9794AB80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137" y="110811"/>
            <a:ext cx="664015" cy="804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B4E9A-92E2-4F44-9010-B9D6AC903644}"/>
              </a:ext>
            </a:extLst>
          </p:cNvPr>
          <p:cNvSpPr txBox="1"/>
          <p:nvPr/>
        </p:nvSpPr>
        <p:spPr>
          <a:xfrm>
            <a:off x="905652" y="435901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МБУДО ДШИ № 3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96F07B6-7C26-4C56-BD7B-78A320E99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596988"/>
              </p:ext>
            </p:extLst>
          </p:nvPr>
        </p:nvGraphicFramePr>
        <p:xfrm>
          <a:off x="714154" y="3808261"/>
          <a:ext cx="4856878" cy="271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D392FA5-46EB-4967-98A0-4255A60B7F21}"/>
              </a:ext>
            </a:extLst>
          </p:cNvPr>
          <p:cNvSpPr txBox="1"/>
          <p:nvPr/>
        </p:nvSpPr>
        <p:spPr>
          <a:xfrm>
            <a:off x="6164716" y="482356"/>
            <a:ext cx="447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pPr algn="ctr"/>
            <a:r>
              <a:rPr lang="ru-RU" b="1" dirty="0"/>
              <a:t>МБУДО ДШИ № 4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B395E9F2-7E7B-4C6B-8866-ECD972CF1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987504"/>
              </p:ext>
            </p:extLst>
          </p:nvPr>
        </p:nvGraphicFramePr>
        <p:xfrm>
          <a:off x="6141817" y="3920128"/>
          <a:ext cx="4565516" cy="259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AF8133A7-8BEB-4CA9-9FAB-F5206C4AD389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286D1C21-FCB0-4426-BBAE-5C51A77BCB16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D3D133-A544-4688-8202-6EAE637FCB50}"/>
              </a:ext>
            </a:extLst>
          </p:cNvPr>
          <p:cNvSpPr txBox="1"/>
          <p:nvPr/>
        </p:nvSpPr>
        <p:spPr>
          <a:xfrm>
            <a:off x="0" y="2820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Ангарский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38860108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28B922-464E-4B07-84D3-3ACA68807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0FF51D28-9D28-4581-AAE5-C0D2F531E373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CC3EAD4A-CF14-4088-8045-E8D4F29FD5F3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87847-03C9-4A87-89EC-0CB84B546D76}"/>
              </a:ext>
            </a:extLst>
          </p:cNvPr>
          <p:cNvSpPr txBox="1"/>
          <p:nvPr/>
        </p:nvSpPr>
        <p:spPr>
          <a:xfrm>
            <a:off x="-9139" y="2424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Тайшетский район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143D64-AFDE-45CF-AA95-C27D4D7E925D}"/>
              </a:ext>
            </a:extLst>
          </p:cNvPr>
          <p:cNvSpPr txBox="1"/>
          <p:nvPr/>
        </p:nvSpPr>
        <p:spPr>
          <a:xfrm>
            <a:off x="1204837" y="679733"/>
            <a:ext cx="4604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МКУДО ДМШ №2 г. Тайшета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B1358D-3819-4814-AF29-20C093D9383E}"/>
              </a:ext>
            </a:extLst>
          </p:cNvPr>
          <p:cNvSpPr txBox="1"/>
          <p:nvPr/>
        </p:nvSpPr>
        <p:spPr>
          <a:xfrm>
            <a:off x="6086861" y="679733"/>
            <a:ext cx="6078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МКУДО ТДХШ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F52E154-6C69-4D68-851D-831145B64CAA}"/>
              </a:ext>
            </a:extLst>
          </p:cNvPr>
          <p:cNvGraphicFramePr/>
          <p:nvPr/>
        </p:nvGraphicFramePr>
        <p:xfrm>
          <a:off x="1204837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3AB43C3B-F838-47D1-B2A3-317E83B52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33931"/>
              </p:ext>
            </p:extLst>
          </p:nvPr>
        </p:nvGraphicFramePr>
        <p:xfrm>
          <a:off x="1210406" y="3870417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922AED73-69EE-460B-AC09-9A77A30CE7D7}"/>
              </a:ext>
            </a:extLst>
          </p:cNvPr>
          <p:cNvGraphicFramePr/>
          <p:nvPr/>
        </p:nvGraphicFramePr>
        <p:xfrm>
          <a:off x="6889125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B9393500-8A83-48BA-B349-3461BE06F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553627"/>
              </p:ext>
            </p:extLst>
          </p:nvPr>
        </p:nvGraphicFramePr>
        <p:xfrm>
          <a:off x="6894694" y="3870417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0E26BEF-B1B1-49B5-AF95-21919765DC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195" y="172183"/>
            <a:ext cx="66520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923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965AF6-552C-412A-BEE8-87547C86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6508842E-B51D-46F0-9DE0-6A2B2CF97C2C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7995EF05-1A19-4844-830A-4B914B2245DC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3F0FC-692B-41A9-B3F2-F8109D86DF79}"/>
              </a:ext>
            </a:extLst>
          </p:cNvPr>
          <p:cNvSpPr txBox="1"/>
          <p:nvPr/>
        </p:nvSpPr>
        <p:spPr>
          <a:xfrm>
            <a:off x="6017701" y="856076"/>
            <a:ext cx="447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МКОУ ДО «ДШИ» с. Шерагул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2225C73-5B42-489D-87DE-97B92569D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69300"/>
              </p:ext>
            </p:extLst>
          </p:nvPr>
        </p:nvGraphicFramePr>
        <p:xfrm>
          <a:off x="293570" y="1181744"/>
          <a:ext cx="5802429" cy="2803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617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900866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97444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 </a:t>
                      </a:r>
                      <a:r>
                        <a:rPr lang="ru-RU" sz="1200" dirty="0"/>
                        <a:t>осваивающих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56432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аккордеон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166925"/>
                  </a:ext>
                </a:extLst>
              </a:tr>
              <a:tr h="2307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  <a:r>
                        <a:rPr lang="ru-RU" sz="12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33793"/>
                  </a:ext>
                </a:extLst>
              </a:tr>
              <a:tr h="230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702679"/>
                  </a:ext>
                </a:extLst>
              </a:tr>
              <a:tr h="230789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73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827126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B7AB71C-A810-4EF8-B991-39B27302D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10286"/>
              </p:ext>
            </p:extLst>
          </p:nvPr>
        </p:nvGraphicFramePr>
        <p:xfrm>
          <a:off x="293570" y="4095663"/>
          <a:ext cx="580243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01">
                  <a:extLst>
                    <a:ext uri="{9D8B030D-6E8A-4147-A177-3AD203B41FA5}">
                      <a16:colId xmlns:a16="http://schemas.microsoft.com/office/drawing/2014/main" val="2644028632"/>
                    </a:ext>
                  </a:extLst>
                </a:gridCol>
                <a:gridCol w="2343457">
                  <a:extLst>
                    <a:ext uri="{9D8B030D-6E8A-4147-A177-3AD203B41FA5}">
                      <a16:colId xmlns:a16="http://schemas.microsoft.com/office/drawing/2014/main" val="881303117"/>
                    </a:ext>
                  </a:extLst>
                </a:gridCol>
                <a:gridCol w="781543">
                  <a:extLst>
                    <a:ext uri="{9D8B030D-6E8A-4147-A177-3AD203B41FA5}">
                      <a16:colId xmlns:a16="http://schemas.microsoft.com/office/drawing/2014/main" val="565546336"/>
                    </a:ext>
                  </a:extLst>
                </a:gridCol>
                <a:gridCol w="781543">
                  <a:extLst>
                    <a:ext uri="{9D8B030D-6E8A-4147-A177-3AD203B41FA5}">
                      <a16:colId xmlns:a16="http://schemas.microsoft.com/office/drawing/2014/main" val="3959883552"/>
                    </a:ext>
                  </a:extLst>
                </a:gridCol>
                <a:gridCol w="781543">
                  <a:extLst>
                    <a:ext uri="{9D8B030D-6E8A-4147-A177-3AD203B41FA5}">
                      <a16:colId xmlns:a16="http://schemas.microsoft.com/office/drawing/2014/main" val="664280634"/>
                    </a:ext>
                  </a:extLst>
                </a:gridCol>
                <a:gridCol w="781543">
                  <a:extLst>
                    <a:ext uri="{9D8B030D-6E8A-4147-A177-3AD203B41FA5}">
                      <a16:colId xmlns:a16="http://schemas.microsoft.com/office/drawing/2014/main" val="2117191365"/>
                    </a:ext>
                  </a:extLst>
                </a:gridCol>
              </a:tblGrid>
              <a:tr h="124579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568299"/>
                  </a:ext>
                </a:extLst>
              </a:tr>
              <a:tr h="225303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446954"/>
                  </a:ext>
                </a:extLst>
              </a:tr>
              <a:tr h="2253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МКОУ ДО «ДШИ» с. Шерагул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436981"/>
                  </a:ext>
                </a:extLst>
              </a:tr>
              <a:tr h="225303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14,3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0659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29A43B-F2EC-4B33-937C-408D14DBEDCA}"/>
              </a:ext>
            </a:extLst>
          </p:cNvPr>
          <p:cNvSpPr txBox="1"/>
          <p:nvPr/>
        </p:nvSpPr>
        <p:spPr>
          <a:xfrm>
            <a:off x="0" y="1858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Тулунский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A528F2-7661-4FF1-94C9-AA6166A29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66" y="168499"/>
            <a:ext cx="642240" cy="802800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7E85B9EA-DB19-4266-BA37-074E71DD30AF}"/>
              </a:ext>
            </a:extLst>
          </p:cNvPr>
          <p:cNvGraphicFramePr/>
          <p:nvPr/>
        </p:nvGraphicFramePr>
        <p:xfrm>
          <a:off x="6353681" y="1341665"/>
          <a:ext cx="4473882" cy="280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6D8CADC0-F755-47AE-A994-2FEA85A7B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677698"/>
              </p:ext>
            </p:extLst>
          </p:nvPr>
        </p:nvGraphicFramePr>
        <p:xfrm>
          <a:off x="6327989" y="4016384"/>
          <a:ext cx="4514558" cy="276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76419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846D9B-5CEF-4AAF-A2F2-42645DBBD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BC50256D-B9B4-4A0E-B2F9-9D5B04F395F6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FADDF86-B636-46EF-9047-410D0ABD2660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73235"/>
              </p:ext>
            </p:extLst>
          </p:nvPr>
        </p:nvGraphicFramePr>
        <p:xfrm>
          <a:off x="189186" y="1760669"/>
          <a:ext cx="504112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510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868037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618794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168762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(баян, аккордеон, домра, балалайка, 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(флейта, саксофон, труба, тромбон)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863500"/>
                  </a:ext>
                </a:extLst>
              </a:tr>
              <a:tr h="1687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Хоровое пение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603903"/>
                  </a:ext>
                </a:extLst>
              </a:tr>
              <a:tr h="1687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583651"/>
                  </a:ext>
                </a:extLst>
              </a:tr>
              <a:tr h="1687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1123711"/>
                  </a:ext>
                </a:extLst>
              </a:tr>
              <a:tr h="1687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5018417"/>
                  </a:ext>
                </a:extLst>
              </a:tr>
              <a:tr h="1687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254249"/>
                  </a:ext>
                </a:extLst>
              </a:tr>
              <a:tr h="168762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576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380232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ABEE534-BB99-4370-91A4-00C8E1DA7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077407"/>
              </p:ext>
            </p:extLst>
          </p:nvPr>
        </p:nvGraphicFramePr>
        <p:xfrm>
          <a:off x="5368704" y="1760669"/>
          <a:ext cx="660570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62">
                  <a:extLst>
                    <a:ext uri="{9D8B030D-6E8A-4147-A177-3AD203B41FA5}">
                      <a16:colId xmlns:a16="http://schemas.microsoft.com/office/drawing/2014/main" val="2410805302"/>
                    </a:ext>
                  </a:extLst>
                </a:gridCol>
                <a:gridCol w="3284594">
                  <a:extLst>
                    <a:ext uri="{9D8B030D-6E8A-4147-A177-3AD203B41FA5}">
                      <a16:colId xmlns:a16="http://schemas.microsoft.com/office/drawing/2014/main" val="1111796895"/>
                    </a:ext>
                  </a:extLst>
                </a:gridCol>
                <a:gridCol w="701785">
                  <a:extLst>
                    <a:ext uri="{9D8B030D-6E8A-4147-A177-3AD203B41FA5}">
                      <a16:colId xmlns:a16="http://schemas.microsoft.com/office/drawing/2014/main" val="2279906054"/>
                    </a:ext>
                  </a:extLst>
                </a:gridCol>
                <a:gridCol w="735607">
                  <a:extLst>
                    <a:ext uri="{9D8B030D-6E8A-4147-A177-3AD203B41FA5}">
                      <a16:colId xmlns:a16="http://schemas.microsoft.com/office/drawing/2014/main" val="168840161"/>
                    </a:ext>
                  </a:extLst>
                </a:gridCol>
                <a:gridCol w="786338">
                  <a:extLst>
                    <a:ext uri="{9D8B030D-6E8A-4147-A177-3AD203B41FA5}">
                      <a16:colId xmlns:a16="http://schemas.microsoft.com/office/drawing/2014/main" val="3549538952"/>
                    </a:ext>
                  </a:extLst>
                </a:gridCol>
                <a:gridCol w="746216">
                  <a:extLst>
                    <a:ext uri="{9D8B030D-6E8A-4147-A177-3AD203B41FA5}">
                      <a16:colId xmlns:a16="http://schemas.microsoft.com/office/drawing/2014/main" val="1624399187"/>
                    </a:ext>
                  </a:extLst>
                </a:gridCol>
              </a:tblGrid>
              <a:tr h="77486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059831"/>
                  </a:ext>
                </a:extLst>
              </a:tr>
              <a:tr h="13674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5942112"/>
                  </a:ext>
                </a:extLst>
              </a:tr>
              <a:tr h="12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 «ДШИ р. п. Белореченский»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70298"/>
                  </a:ext>
                </a:extLst>
              </a:tr>
              <a:tr h="12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«ДШИ р. п. Тельма»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384992"/>
                  </a:ext>
                </a:extLst>
              </a:tr>
              <a:tr h="12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«ДШИ р. п. Мишелёвка»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816272"/>
                  </a:ext>
                </a:extLst>
              </a:tr>
              <a:tr h="12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«ДШИ р. п. Средний»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173939"/>
                  </a:ext>
                </a:extLst>
              </a:tr>
              <a:tr h="129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«ДШИ р. п. 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Тайтурка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201376"/>
                  </a:ext>
                </a:extLst>
              </a:tr>
              <a:tr h="129144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98071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9A9705-20F3-4A50-A18F-46F6EBC25922}"/>
              </a:ext>
            </a:extLst>
          </p:cNvPr>
          <p:cNvSpPr txBox="1"/>
          <p:nvPr/>
        </p:nvSpPr>
        <p:spPr>
          <a:xfrm>
            <a:off x="0" y="21527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Усольский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FBE597-2A93-4075-B5AA-E63E9391B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66" y="171076"/>
            <a:ext cx="64224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385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6CCDC5-D9E3-4FFF-9DCE-FA62B513F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E2CB24DD-0C8F-476F-A7CE-F759ACB1891D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0E11746-4BC4-41EA-876B-17CBB454C09C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2943C-D81D-4D27-B0CF-040C15C17662}"/>
              </a:ext>
            </a:extLst>
          </p:cNvPr>
          <p:cNvSpPr txBox="1"/>
          <p:nvPr/>
        </p:nvSpPr>
        <p:spPr>
          <a:xfrm>
            <a:off x="217594" y="788511"/>
            <a:ext cx="6078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МБУДО «ДШИ </a:t>
            </a:r>
            <a:r>
              <a:rPr lang="ru-RU" b="1" dirty="0" err="1"/>
              <a:t>р.п</a:t>
            </a:r>
            <a:r>
              <a:rPr lang="ru-RU" b="1" dirty="0"/>
              <a:t>. Тельма»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A9705-20F3-4A50-A18F-46F6EBC25922}"/>
              </a:ext>
            </a:extLst>
          </p:cNvPr>
          <p:cNvSpPr txBox="1"/>
          <p:nvPr/>
        </p:nvSpPr>
        <p:spPr>
          <a:xfrm>
            <a:off x="0" y="2428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Усольский район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E3DFEE-13DF-435F-9BAD-329BD0923E29}"/>
              </a:ext>
            </a:extLst>
          </p:cNvPr>
          <p:cNvSpPr txBox="1"/>
          <p:nvPr/>
        </p:nvSpPr>
        <p:spPr>
          <a:xfrm>
            <a:off x="7123188" y="775672"/>
            <a:ext cx="3381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МБУДО «ДШИ </a:t>
            </a:r>
            <a:r>
              <a:rPr lang="ru-RU" b="1" dirty="0" err="1"/>
              <a:t>р.п</a:t>
            </a:r>
            <a:r>
              <a:rPr lang="ru-RU" b="1" dirty="0"/>
              <a:t>. Мишелевка»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E61971-BFC0-4F71-8ED3-EF16D512B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66" y="171076"/>
            <a:ext cx="642240" cy="802800"/>
          </a:xfrm>
          <a:prstGeom prst="rect">
            <a:avLst/>
          </a:prstGeom>
        </p:spPr>
      </p:pic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AAC56244-8E19-43A4-9F6D-E19BA39E5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6217836"/>
              </p:ext>
            </p:extLst>
          </p:nvPr>
        </p:nvGraphicFramePr>
        <p:xfrm>
          <a:off x="1204837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EFB79BE0-DF0F-44F2-A6C7-172F468DD47C}"/>
              </a:ext>
            </a:extLst>
          </p:cNvPr>
          <p:cNvGraphicFramePr/>
          <p:nvPr/>
        </p:nvGraphicFramePr>
        <p:xfrm>
          <a:off x="1210406" y="3870417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8AABF484-3824-4CA7-9CBE-814FD3C7D28F}"/>
              </a:ext>
            </a:extLst>
          </p:cNvPr>
          <p:cNvGraphicFramePr/>
          <p:nvPr/>
        </p:nvGraphicFramePr>
        <p:xfrm>
          <a:off x="6889125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E23B4CE7-2F42-426A-87EA-E1252C28D88A}"/>
              </a:ext>
            </a:extLst>
          </p:cNvPr>
          <p:cNvGraphicFramePr/>
          <p:nvPr/>
        </p:nvGraphicFramePr>
        <p:xfrm>
          <a:off x="6894694" y="3870417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328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6CCDC5-D9E3-4FFF-9DCE-FA62B513F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E2CB24DD-0C8F-476F-A7CE-F759ACB1891D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0E11746-4BC4-41EA-876B-17CBB454C09C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2943C-D81D-4D27-B0CF-040C15C17662}"/>
              </a:ext>
            </a:extLst>
          </p:cNvPr>
          <p:cNvSpPr txBox="1"/>
          <p:nvPr/>
        </p:nvSpPr>
        <p:spPr>
          <a:xfrm>
            <a:off x="217594" y="788511"/>
            <a:ext cx="6078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МБУДО «ДШИ </a:t>
            </a:r>
            <a:r>
              <a:rPr lang="ru-RU" sz="1600" b="1" dirty="0" err="1"/>
              <a:t>р.п</a:t>
            </a:r>
            <a:r>
              <a:rPr lang="ru-RU" sz="1600" b="1" dirty="0"/>
              <a:t>. Средний»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A9705-20F3-4A50-A18F-46F6EBC25922}"/>
              </a:ext>
            </a:extLst>
          </p:cNvPr>
          <p:cNvSpPr txBox="1"/>
          <p:nvPr/>
        </p:nvSpPr>
        <p:spPr>
          <a:xfrm>
            <a:off x="0" y="11081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Усольский район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E3DFEE-13DF-435F-9BAD-329BD0923E29}"/>
              </a:ext>
            </a:extLst>
          </p:cNvPr>
          <p:cNvSpPr txBox="1"/>
          <p:nvPr/>
        </p:nvSpPr>
        <p:spPr>
          <a:xfrm>
            <a:off x="7123188" y="775672"/>
            <a:ext cx="33817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МБУДО «ДШИ </a:t>
            </a:r>
            <a:r>
              <a:rPr lang="ru-RU" sz="1600" b="1" dirty="0" err="1"/>
              <a:t>р.п</a:t>
            </a:r>
            <a:r>
              <a:rPr lang="ru-RU" sz="1600" b="1" dirty="0"/>
              <a:t>. </a:t>
            </a:r>
            <a:r>
              <a:rPr lang="ru-RU" sz="1600" b="1" dirty="0" err="1"/>
              <a:t>Тайтурка</a:t>
            </a:r>
            <a:r>
              <a:rPr lang="ru-RU" sz="1600" b="1" dirty="0"/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E61971-BFC0-4F71-8ED3-EF16D512B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66" y="171076"/>
            <a:ext cx="642240" cy="802800"/>
          </a:xfrm>
          <a:prstGeom prst="rect">
            <a:avLst/>
          </a:prstGeom>
        </p:spPr>
      </p:pic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AAC56244-8E19-43A4-9F6D-E19BA39E5384}"/>
              </a:ext>
            </a:extLst>
          </p:cNvPr>
          <p:cNvGraphicFramePr/>
          <p:nvPr/>
        </p:nvGraphicFramePr>
        <p:xfrm>
          <a:off x="1204837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EFB79BE0-DF0F-44F2-A6C7-172F468DD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411799"/>
              </p:ext>
            </p:extLst>
          </p:nvPr>
        </p:nvGraphicFramePr>
        <p:xfrm>
          <a:off x="1210406" y="3870417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8AABF484-3824-4CA7-9CBE-814FD3C7D28F}"/>
              </a:ext>
            </a:extLst>
          </p:cNvPr>
          <p:cNvGraphicFramePr/>
          <p:nvPr/>
        </p:nvGraphicFramePr>
        <p:xfrm>
          <a:off x="6889125" y="1177072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E23B4CE7-2F42-426A-87EA-E1252C28D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687782"/>
              </p:ext>
            </p:extLst>
          </p:nvPr>
        </p:nvGraphicFramePr>
        <p:xfrm>
          <a:off x="6894694" y="3870417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013218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846D9B-5CEF-4AAF-A2F2-42645DBBD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BC50256D-B9B4-4A0E-B2F9-9D5B04F395F6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FADDF86-B636-46EF-9047-410D0ABD2660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035C7-8FBB-40C2-9DAF-F9D33A7711FF}"/>
              </a:ext>
            </a:extLst>
          </p:cNvPr>
          <p:cNvSpPr txBox="1"/>
          <p:nvPr/>
        </p:nvSpPr>
        <p:spPr>
          <a:xfrm>
            <a:off x="4000191" y="914613"/>
            <a:ext cx="4604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МБУДО «ДШИ </a:t>
            </a:r>
            <a:r>
              <a:rPr lang="ru-RU" b="1" dirty="0" err="1"/>
              <a:t>р.п</a:t>
            </a:r>
            <a:r>
              <a:rPr lang="ru-RU" b="1" dirty="0"/>
              <a:t>. Белореченский»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A9705-20F3-4A50-A18F-46F6EBC25922}"/>
              </a:ext>
            </a:extLst>
          </p:cNvPr>
          <p:cNvSpPr txBox="1"/>
          <p:nvPr/>
        </p:nvSpPr>
        <p:spPr>
          <a:xfrm>
            <a:off x="0" y="18904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Усольский район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B0FF1BC9-C3A1-490C-A1CB-30EA8B69D607}"/>
              </a:ext>
            </a:extLst>
          </p:cNvPr>
          <p:cNvGraphicFramePr/>
          <p:nvPr/>
        </p:nvGraphicFramePr>
        <p:xfrm>
          <a:off x="758758" y="2013625"/>
          <a:ext cx="5337242" cy="342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FE946FE-6B74-4A46-9D57-9DA2F43BE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559995"/>
              </p:ext>
            </p:extLst>
          </p:nvPr>
        </p:nvGraphicFramePr>
        <p:xfrm>
          <a:off x="6302217" y="2013626"/>
          <a:ext cx="5029949" cy="342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6AB369-6D72-420D-B38F-3AECC8F9C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66" y="171076"/>
            <a:ext cx="64224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980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FB90C6-87AA-4B6F-BA95-6D26464E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6728F070-CA80-4A6E-A178-55B2DC4423AE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83C8E474-D43E-4960-80EA-D3DE7EA40244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3F0FC-692B-41A9-B3F2-F8109D86DF79}"/>
              </a:ext>
            </a:extLst>
          </p:cNvPr>
          <p:cNvSpPr txBox="1"/>
          <p:nvPr/>
        </p:nvSpPr>
        <p:spPr>
          <a:xfrm>
            <a:off x="6096000" y="702452"/>
            <a:ext cx="44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МОУДО «РДШИ»</a:t>
            </a:r>
            <a:br>
              <a:rPr lang="ru-RU" b="1" dirty="0"/>
            </a:br>
            <a:r>
              <a:rPr lang="ru-RU" b="1" dirty="0"/>
              <a:t>(</a:t>
            </a:r>
            <a:r>
              <a:rPr lang="ru-RU" b="1" dirty="0" err="1"/>
              <a:t>р.п</a:t>
            </a:r>
            <a:r>
              <a:rPr lang="ru-RU" b="1" dirty="0"/>
              <a:t>. Железнодорожный)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13739"/>
              </p:ext>
            </p:extLst>
          </p:nvPr>
        </p:nvGraphicFramePr>
        <p:xfrm>
          <a:off x="295526" y="848585"/>
          <a:ext cx="5212875" cy="2820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394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865863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99137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184232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0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(баян, аккордеон, домра, 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6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Хоровое пение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850286"/>
                  </a:ext>
                </a:extLst>
              </a:tr>
              <a:tr h="2250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770369"/>
                  </a:ext>
                </a:extLst>
              </a:tr>
              <a:tr h="225023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7384796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66C59D1-3FE8-43BD-A98B-6B5F870B2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938266"/>
              </p:ext>
            </p:extLst>
          </p:nvPr>
        </p:nvGraphicFramePr>
        <p:xfrm>
          <a:off x="295526" y="3788215"/>
          <a:ext cx="5212874" cy="2704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22">
                  <a:extLst>
                    <a:ext uri="{9D8B030D-6E8A-4147-A177-3AD203B41FA5}">
                      <a16:colId xmlns:a16="http://schemas.microsoft.com/office/drawing/2014/main" val="2410805302"/>
                    </a:ext>
                  </a:extLst>
                </a:gridCol>
                <a:gridCol w="1506283">
                  <a:extLst>
                    <a:ext uri="{9D8B030D-6E8A-4147-A177-3AD203B41FA5}">
                      <a16:colId xmlns:a16="http://schemas.microsoft.com/office/drawing/2014/main" val="1111796895"/>
                    </a:ext>
                  </a:extLst>
                </a:gridCol>
                <a:gridCol w="696047">
                  <a:extLst>
                    <a:ext uri="{9D8B030D-6E8A-4147-A177-3AD203B41FA5}">
                      <a16:colId xmlns:a16="http://schemas.microsoft.com/office/drawing/2014/main" val="2279906054"/>
                    </a:ext>
                  </a:extLst>
                </a:gridCol>
                <a:gridCol w="673907">
                  <a:extLst>
                    <a:ext uri="{9D8B030D-6E8A-4147-A177-3AD203B41FA5}">
                      <a16:colId xmlns:a16="http://schemas.microsoft.com/office/drawing/2014/main" val="168840161"/>
                    </a:ext>
                  </a:extLst>
                </a:gridCol>
                <a:gridCol w="930265">
                  <a:extLst>
                    <a:ext uri="{9D8B030D-6E8A-4147-A177-3AD203B41FA5}">
                      <a16:colId xmlns:a16="http://schemas.microsoft.com/office/drawing/2014/main" val="3549538952"/>
                    </a:ext>
                  </a:extLst>
                </a:gridCol>
                <a:gridCol w="999850">
                  <a:extLst>
                    <a:ext uri="{9D8B030D-6E8A-4147-A177-3AD203B41FA5}">
                      <a16:colId xmlns:a16="http://schemas.microsoft.com/office/drawing/2014/main" val="1624399187"/>
                    </a:ext>
                  </a:extLst>
                </a:gridCol>
              </a:tblGrid>
              <a:tr h="179105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059831"/>
                  </a:ext>
                </a:extLst>
              </a:tr>
              <a:tr h="31606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5942112"/>
                  </a:ext>
                </a:extLst>
              </a:tr>
              <a:tr h="2985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МОУДО «РДШИ»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751864"/>
                  </a:ext>
                </a:extLst>
              </a:tr>
              <a:tr h="298509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7723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2D694D-BB15-4444-9722-9623A584DDEC}"/>
              </a:ext>
            </a:extLst>
          </p:cNvPr>
          <p:cNvSpPr txBox="1"/>
          <p:nvPr/>
        </p:nvSpPr>
        <p:spPr>
          <a:xfrm>
            <a:off x="0" y="2017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Усть-Илимский муниципальный округ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21E8FF-BD4D-4D46-8027-C13F1F968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166" y="257539"/>
            <a:ext cx="642240" cy="80280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359D0E6-0A7E-4AC5-AA28-BA9C67433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930008"/>
              </p:ext>
            </p:extLst>
          </p:nvPr>
        </p:nvGraphicFramePr>
        <p:xfrm>
          <a:off x="5622587" y="1362024"/>
          <a:ext cx="5212877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F3B43DF-8BF2-4B34-8452-8F8099A17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170601"/>
              </p:ext>
            </p:extLst>
          </p:nvPr>
        </p:nvGraphicFramePr>
        <p:xfrm>
          <a:off x="5622587" y="4046633"/>
          <a:ext cx="5212877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78368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ECCB2C-30B8-4E0D-9BA8-EBDF4A41C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91E5522F-9258-4BC7-A903-D31BE6BD57D0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70961D3-FEEA-4284-939A-AF1F46C8CC15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3F0FC-692B-41A9-B3F2-F8109D86DF79}"/>
              </a:ext>
            </a:extLst>
          </p:cNvPr>
          <p:cNvSpPr txBox="1"/>
          <p:nvPr/>
        </p:nvSpPr>
        <p:spPr>
          <a:xfrm>
            <a:off x="6222183" y="738906"/>
            <a:ext cx="447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МБУДО ДШИ УКМО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09872"/>
              </p:ext>
            </p:extLst>
          </p:nvPr>
        </p:nvGraphicFramePr>
        <p:xfrm>
          <a:off x="301960" y="738906"/>
          <a:ext cx="550545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526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1060836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603204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</a:t>
                      </a:r>
                    </a:p>
                    <a:p>
                      <a:pPr algn="ctr"/>
                      <a:r>
                        <a:rPr lang="ru-RU" sz="1200" dirty="0"/>
                        <a:t>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164510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(баян)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Хоровое пение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850286"/>
                  </a:ext>
                </a:extLst>
              </a:tr>
              <a:tr h="1645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106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770369"/>
                  </a:ext>
                </a:extLst>
              </a:tr>
              <a:tr h="1645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75322"/>
                  </a:ext>
                </a:extLst>
              </a:tr>
              <a:tr h="164510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A0000"/>
                          </a:solidFill>
                        </a:rPr>
                        <a:t>218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607082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76D1B88-3316-4D13-B131-4C799D1C0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27269"/>
              </p:ext>
            </p:extLst>
          </p:nvPr>
        </p:nvGraphicFramePr>
        <p:xfrm>
          <a:off x="301960" y="3728562"/>
          <a:ext cx="5505451" cy="2704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17">
                  <a:extLst>
                    <a:ext uri="{9D8B030D-6E8A-4147-A177-3AD203B41FA5}">
                      <a16:colId xmlns:a16="http://schemas.microsoft.com/office/drawing/2014/main" val="2410805302"/>
                    </a:ext>
                  </a:extLst>
                </a:gridCol>
                <a:gridCol w="2137266">
                  <a:extLst>
                    <a:ext uri="{9D8B030D-6E8A-4147-A177-3AD203B41FA5}">
                      <a16:colId xmlns:a16="http://schemas.microsoft.com/office/drawing/2014/main" val="1111796895"/>
                    </a:ext>
                  </a:extLst>
                </a:gridCol>
                <a:gridCol w="741542">
                  <a:extLst>
                    <a:ext uri="{9D8B030D-6E8A-4147-A177-3AD203B41FA5}">
                      <a16:colId xmlns:a16="http://schemas.microsoft.com/office/drawing/2014/main" val="2279906054"/>
                    </a:ext>
                  </a:extLst>
                </a:gridCol>
                <a:gridCol w="741542">
                  <a:extLst>
                    <a:ext uri="{9D8B030D-6E8A-4147-A177-3AD203B41FA5}">
                      <a16:colId xmlns:a16="http://schemas.microsoft.com/office/drawing/2014/main" val="168840161"/>
                    </a:ext>
                  </a:extLst>
                </a:gridCol>
                <a:gridCol w="741542">
                  <a:extLst>
                    <a:ext uri="{9D8B030D-6E8A-4147-A177-3AD203B41FA5}">
                      <a16:colId xmlns:a16="http://schemas.microsoft.com/office/drawing/2014/main" val="3549538952"/>
                    </a:ext>
                  </a:extLst>
                </a:gridCol>
                <a:gridCol w="741542">
                  <a:extLst>
                    <a:ext uri="{9D8B030D-6E8A-4147-A177-3AD203B41FA5}">
                      <a16:colId xmlns:a16="http://schemas.microsoft.com/office/drawing/2014/main" val="1624399187"/>
                    </a:ext>
                  </a:extLst>
                </a:gridCol>
              </a:tblGrid>
              <a:tr h="179105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059831"/>
                  </a:ext>
                </a:extLst>
              </a:tr>
              <a:tr h="31606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5942112"/>
                  </a:ext>
                </a:extLst>
              </a:tr>
              <a:tr h="2985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ДШИ УКМО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690111"/>
                  </a:ext>
                </a:extLst>
              </a:tr>
              <a:tr h="298509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,9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4829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723AC2-C4DD-4795-B7C5-1438829EF4F3}"/>
              </a:ext>
            </a:extLst>
          </p:cNvPr>
          <p:cNvSpPr txBox="1"/>
          <p:nvPr/>
        </p:nvSpPr>
        <p:spPr>
          <a:xfrm>
            <a:off x="0" y="1689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Усть-Кутский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20267-9799-4EDF-BE66-7801598FD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69" y="274660"/>
            <a:ext cx="683234" cy="80280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2B39CCF0-DC5D-41A6-AFA4-BAB4F37E0D77}"/>
              </a:ext>
            </a:extLst>
          </p:cNvPr>
          <p:cNvGraphicFramePr/>
          <p:nvPr/>
        </p:nvGraphicFramePr>
        <p:xfrm>
          <a:off x="6292926" y="1208250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BFEAE295-D063-429E-8784-FAED2347C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452668"/>
              </p:ext>
            </p:extLst>
          </p:nvPr>
        </p:nvGraphicFramePr>
        <p:xfrm>
          <a:off x="6298495" y="3901595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9801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D818D4-6A84-4FBF-8EC1-0A9C3AAC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90663DB6-83AA-4685-9B2C-4E3B4360151A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F52E8A4-A83C-405C-A25C-3E0B46788890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4183"/>
              </p:ext>
            </p:extLst>
          </p:nvPr>
        </p:nvGraphicFramePr>
        <p:xfrm>
          <a:off x="331189" y="1296868"/>
          <a:ext cx="5562317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380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1035470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65702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осваивающих ДПП </a:t>
                      </a:r>
                      <a:endParaRPr lang="en-US" sz="1200" dirty="0"/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179189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(баян, аккордеон, домра, 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1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770369"/>
                  </a:ext>
                </a:extLst>
              </a:tr>
              <a:tr h="179189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784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73F0FC-692B-41A9-B3F2-F8109D86DF79}"/>
              </a:ext>
            </a:extLst>
          </p:cNvPr>
          <p:cNvSpPr txBox="1"/>
          <p:nvPr/>
        </p:nvSpPr>
        <p:spPr>
          <a:xfrm>
            <a:off x="6292926" y="801648"/>
            <a:ext cx="447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МБУДО Усть-Удинская районная ДШИ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A1FFC91-9794-4107-B22E-7945D7750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7305"/>
              </p:ext>
            </p:extLst>
          </p:nvPr>
        </p:nvGraphicFramePr>
        <p:xfrm>
          <a:off x="336756" y="3767511"/>
          <a:ext cx="555675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65">
                  <a:extLst>
                    <a:ext uri="{9D8B030D-6E8A-4147-A177-3AD203B41FA5}">
                      <a16:colId xmlns:a16="http://schemas.microsoft.com/office/drawing/2014/main" val="1075548159"/>
                    </a:ext>
                  </a:extLst>
                </a:gridCol>
                <a:gridCol w="2157181">
                  <a:extLst>
                    <a:ext uri="{9D8B030D-6E8A-4147-A177-3AD203B41FA5}">
                      <a16:colId xmlns:a16="http://schemas.microsoft.com/office/drawing/2014/main" val="1329907959"/>
                    </a:ext>
                  </a:extLst>
                </a:gridCol>
                <a:gridCol w="748451">
                  <a:extLst>
                    <a:ext uri="{9D8B030D-6E8A-4147-A177-3AD203B41FA5}">
                      <a16:colId xmlns:a16="http://schemas.microsoft.com/office/drawing/2014/main" val="2770480655"/>
                    </a:ext>
                  </a:extLst>
                </a:gridCol>
                <a:gridCol w="748451">
                  <a:extLst>
                    <a:ext uri="{9D8B030D-6E8A-4147-A177-3AD203B41FA5}">
                      <a16:colId xmlns:a16="http://schemas.microsoft.com/office/drawing/2014/main" val="798314085"/>
                    </a:ext>
                  </a:extLst>
                </a:gridCol>
                <a:gridCol w="748451">
                  <a:extLst>
                    <a:ext uri="{9D8B030D-6E8A-4147-A177-3AD203B41FA5}">
                      <a16:colId xmlns:a16="http://schemas.microsoft.com/office/drawing/2014/main" val="1023731929"/>
                    </a:ext>
                  </a:extLst>
                </a:gridCol>
                <a:gridCol w="748451">
                  <a:extLst>
                    <a:ext uri="{9D8B030D-6E8A-4147-A177-3AD203B41FA5}">
                      <a16:colId xmlns:a16="http://schemas.microsoft.com/office/drawing/2014/main" val="3313387641"/>
                    </a:ext>
                  </a:extLst>
                </a:gridCol>
              </a:tblGrid>
              <a:tr h="89785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801162"/>
                  </a:ext>
                </a:extLst>
              </a:tr>
              <a:tr h="15844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2992308"/>
                  </a:ext>
                </a:extLst>
              </a:tr>
              <a:tr h="1936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Усть-Удинская районная ДШИ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600691"/>
                  </a:ext>
                </a:extLst>
              </a:tr>
              <a:tr h="193656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</a:rPr>
                        <a:t>: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9007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552A08-BEC6-4320-8BD4-119EE98083E2}"/>
              </a:ext>
            </a:extLst>
          </p:cNvPr>
          <p:cNvSpPr txBox="1"/>
          <p:nvPr/>
        </p:nvSpPr>
        <p:spPr>
          <a:xfrm>
            <a:off x="0" y="2183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Усть-Удинский район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A0AF7-B828-4761-BAFA-3E28C1EE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965" y="168125"/>
            <a:ext cx="632641" cy="80280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C2472FEE-9CA5-4723-BBA4-2597CE63410C}"/>
              </a:ext>
            </a:extLst>
          </p:cNvPr>
          <p:cNvGraphicFramePr/>
          <p:nvPr/>
        </p:nvGraphicFramePr>
        <p:xfrm>
          <a:off x="6292926" y="1208250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7DEF047-6512-4000-B0EF-F7F002FFD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701650"/>
              </p:ext>
            </p:extLst>
          </p:nvPr>
        </p:nvGraphicFramePr>
        <p:xfrm>
          <a:off x="6298495" y="3901595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479887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D74BA-430B-4E12-9438-4BEF44A63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8A32A99D-4E02-4461-9032-80BE080F1AAE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1EE2183-5649-49A6-96B2-9E2281FC95A3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3F0FC-692B-41A9-B3F2-F8109D86DF79}"/>
              </a:ext>
            </a:extLst>
          </p:cNvPr>
          <p:cNvSpPr txBox="1"/>
          <p:nvPr/>
        </p:nvSpPr>
        <p:spPr>
          <a:xfrm>
            <a:off x="6303158" y="818695"/>
            <a:ext cx="478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МКУ ДО «ДШИ поселка Михайловка»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62787"/>
              </p:ext>
            </p:extLst>
          </p:nvPr>
        </p:nvGraphicFramePr>
        <p:xfrm>
          <a:off x="270654" y="987972"/>
          <a:ext cx="5784607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254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1099075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59306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161746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7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(аккордеон, 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7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Хоровое пение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221133"/>
                  </a:ext>
                </a:extLst>
              </a:tr>
              <a:tr h="1617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770369"/>
                  </a:ext>
                </a:extLst>
              </a:tr>
              <a:tr h="161746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949080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EC41AD4-7616-42AD-976D-94F79A44B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91463"/>
              </p:ext>
            </p:extLst>
          </p:nvPr>
        </p:nvGraphicFramePr>
        <p:xfrm>
          <a:off x="270655" y="3703765"/>
          <a:ext cx="5784604" cy="251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02">
                  <a:extLst>
                    <a:ext uri="{9D8B030D-6E8A-4147-A177-3AD203B41FA5}">
                      <a16:colId xmlns:a16="http://schemas.microsoft.com/office/drawing/2014/main" val="1075548159"/>
                    </a:ext>
                  </a:extLst>
                </a:gridCol>
                <a:gridCol w="2245638">
                  <a:extLst>
                    <a:ext uri="{9D8B030D-6E8A-4147-A177-3AD203B41FA5}">
                      <a16:colId xmlns:a16="http://schemas.microsoft.com/office/drawing/2014/main" val="1329907959"/>
                    </a:ext>
                  </a:extLst>
                </a:gridCol>
                <a:gridCol w="779141">
                  <a:extLst>
                    <a:ext uri="{9D8B030D-6E8A-4147-A177-3AD203B41FA5}">
                      <a16:colId xmlns:a16="http://schemas.microsoft.com/office/drawing/2014/main" val="2770480655"/>
                    </a:ext>
                  </a:extLst>
                </a:gridCol>
                <a:gridCol w="779141">
                  <a:extLst>
                    <a:ext uri="{9D8B030D-6E8A-4147-A177-3AD203B41FA5}">
                      <a16:colId xmlns:a16="http://schemas.microsoft.com/office/drawing/2014/main" val="798314085"/>
                    </a:ext>
                  </a:extLst>
                </a:gridCol>
                <a:gridCol w="779141">
                  <a:extLst>
                    <a:ext uri="{9D8B030D-6E8A-4147-A177-3AD203B41FA5}">
                      <a16:colId xmlns:a16="http://schemas.microsoft.com/office/drawing/2014/main" val="1023731929"/>
                    </a:ext>
                  </a:extLst>
                </a:gridCol>
                <a:gridCol w="779141">
                  <a:extLst>
                    <a:ext uri="{9D8B030D-6E8A-4147-A177-3AD203B41FA5}">
                      <a16:colId xmlns:a16="http://schemas.microsoft.com/office/drawing/2014/main" val="3313387641"/>
                    </a:ext>
                  </a:extLst>
                </a:gridCol>
              </a:tblGrid>
              <a:tr h="138392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801162"/>
                  </a:ext>
                </a:extLst>
              </a:tr>
              <a:tr h="18265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2992308"/>
                  </a:ext>
                </a:extLst>
              </a:tr>
              <a:tr h="2492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 ДО «ДШИ поселка Михайловка»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203969"/>
                  </a:ext>
                </a:extLst>
              </a:tr>
              <a:tr h="249209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6150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E1D1897-B17F-47FB-9C61-0525FCED3C66}"/>
              </a:ext>
            </a:extLst>
          </p:cNvPr>
          <p:cNvSpPr txBox="1"/>
          <p:nvPr/>
        </p:nvSpPr>
        <p:spPr>
          <a:xfrm>
            <a:off x="0" y="2181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Черемховский район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94F626-315A-424E-88FB-B27A2B4C2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307" y="291325"/>
            <a:ext cx="643957" cy="80280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C057990-0C62-41E3-9F02-5427156A9585}"/>
              </a:ext>
            </a:extLst>
          </p:cNvPr>
          <p:cNvGraphicFramePr/>
          <p:nvPr/>
        </p:nvGraphicFramePr>
        <p:xfrm>
          <a:off x="6456343" y="1311948"/>
          <a:ext cx="4473882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FBE012D-8E8F-4A1E-9109-9D61D169E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979070"/>
              </p:ext>
            </p:extLst>
          </p:nvPr>
        </p:nvGraphicFramePr>
        <p:xfrm>
          <a:off x="6456343" y="4054955"/>
          <a:ext cx="4473882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4041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3E7F5E-EDA2-4737-B63A-F3457DE71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E785D7-B388-403E-813B-2C401494D055}"/>
              </a:ext>
            </a:extLst>
          </p:cNvPr>
          <p:cNvSpPr txBox="1"/>
          <p:nvPr/>
        </p:nvSpPr>
        <p:spPr>
          <a:xfrm>
            <a:off x="3859059" y="1440640"/>
            <a:ext cx="4473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pPr algn="ctr"/>
            <a:r>
              <a:rPr lang="ru-RU" b="1" dirty="0"/>
              <a:t>МБУДО ДШИ п. Мегет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11E22F3-589F-486D-B90B-B51EFFB29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751926"/>
              </p:ext>
            </p:extLst>
          </p:nvPr>
        </p:nvGraphicFramePr>
        <p:xfrm>
          <a:off x="843289" y="2155911"/>
          <a:ext cx="4685055" cy="268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F22593-4176-4253-83F0-7739438D95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137" y="110811"/>
            <a:ext cx="664015" cy="804071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2A57A11-A354-4E08-8F64-70E577540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408217"/>
              </p:ext>
            </p:extLst>
          </p:nvPr>
        </p:nvGraphicFramePr>
        <p:xfrm>
          <a:off x="5851517" y="2196620"/>
          <a:ext cx="5070949" cy="268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object 8">
            <a:extLst>
              <a:ext uri="{FF2B5EF4-FFF2-40B4-BE49-F238E27FC236}">
                <a16:creationId xmlns:a16="http://schemas.microsoft.com/office/drawing/2014/main" id="{D5C65FAA-9723-4CDA-8334-F843EDE5A0A7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A9274934-D9E8-4E88-8FA3-6B335A52E7C1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B0E001-3F55-4268-98CE-728FCEA80EDF}"/>
              </a:ext>
            </a:extLst>
          </p:cNvPr>
          <p:cNvSpPr txBox="1"/>
          <p:nvPr/>
        </p:nvSpPr>
        <p:spPr>
          <a:xfrm>
            <a:off x="0" y="2820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Ангарский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22650205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B9D557-A45D-4093-AB94-2555F4A6C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F0801B18-C02E-4412-B5F1-7AF2441EF82A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478E297-4222-43B7-A040-804BC777E30E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3BF59DF-C9AA-4E3A-8600-17D8E0138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27234"/>
              </p:ext>
            </p:extLst>
          </p:nvPr>
        </p:nvGraphicFramePr>
        <p:xfrm>
          <a:off x="269357" y="3467549"/>
          <a:ext cx="555728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03">
                  <a:extLst>
                    <a:ext uri="{9D8B030D-6E8A-4147-A177-3AD203B41FA5}">
                      <a16:colId xmlns:a16="http://schemas.microsoft.com/office/drawing/2014/main" val="1075548159"/>
                    </a:ext>
                  </a:extLst>
                </a:gridCol>
                <a:gridCol w="2157390">
                  <a:extLst>
                    <a:ext uri="{9D8B030D-6E8A-4147-A177-3AD203B41FA5}">
                      <a16:colId xmlns:a16="http://schemas.microsoft.com/office/drawing/2014/main" val="1329907959"/>
                    </a:ext>
                  </a:extLst>
                </a:gridCol>
                <a:gridCol w="748523">
                  <a:extLst>
                    <a:ext uri="{9D8B030D-6E8A-4147-A177-3AD203B41FA5}">
                      <a16:colId xmlns:a16="http://schemas.microsoft.com/office/drawing/2014/main" val="2770480655"/>
                    </a:ext>
                  </a:extLst>
                </a:gridCol>
                <a:gridCol w="748523">
                  <a:extLst>
                    <a:ext uri="{9D8B030D-6E8A-4147-A177-3AD203B41FA5}">
                      <a16:colId xmlns:a16="http://schemas.microsoft.com/office/drawing/2014/main" val="798314085"/>
                    </a:ext>
                  </a:extLst>
                </a:gridCol>
                <a:gridCol w="748523">
                  <a:extLst>
                    <a:ext uri="{9D8B030D-6E8A-4147-A177-3AD203B41FA5}">
                      <a16:colId xmlns:a16="http://schemas.microsoft.com/office/drawing/2014/main" val="1023731929"/>
                    </a:ext>
                  </a:extLst>
                </a:gridCol>
                <a:gridCol w="748523">
                  <a:extLst>
                    <a:ext uri="{9D8B030D-6E8A-4147-A177-3AD203B41FA5}">
                      <a16:colId xmlns:a16="http://schemas.microsoft.com/office/drawing/2014/main" val="3313387641"/>
                    </a:ext>
                  </a:extLst>
                </a:gridCol>
              </a:tblGrid>
              <a:tr h="1431307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801162"/>
                  </a:ext>
                </a:extLst>
              </a:tr>
              <a:tr h="22599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2992308"/>
                  </a:ext>
                </a:extLst>
              </a:tr>
              <a:tr h="2134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МБУДО «Чунская ДМШ»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191591"/>
                  </a:ext>
                </a:extLst>
              </a:tr>
              <a:tr h="21344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,7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4544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73F0FC-692B-41A9-B3F2-F8109D86DF79}"/>
              </a:ext>
            </a:extLst>
          </p:cNvPr>
          <p:cNvSpPr txBox="1"/>
          <p:nvPr/>
        </p:nvSpPr>
        <p:spPr>
          <a:xfrm>
            <a:off x="6096000" y="818695"/>
            <a:ext cx="478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МБУДО «Чунская ДМШ»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81130"/>
              </p:ext>
            </p:extLst>
          </p:nvPr>
        </p:nvGraphicFramePr>
        <p:xfrm>
          <a:off x="269357" y="738692"/>
          <a:ext cx="5557287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4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834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922382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80084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</a:t>
                      </a:r>
                    </a:p>
                    <a:p>
                      <a:pPr algn="ctr"/>
                      <a:r>
                        <a:rPr lang="ru-RU" sz="1200" dirty="0"/>
                        <a:t>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218413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(баян, аккордеон, 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4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Духовые и ударные инструменты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221133"/>
                  </a:ext>
                </a:extLst>
              </a:tr>
              <a:tr h="2184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Хоровое пение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770369"/>
                  </a:ext>
                </a:extLst>
              </a:tr>
              <a:tr h="218413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4956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DA5BF3A-6EE0-4F7A-9BDF-D8A9431A3443}"/>
              </a:ext>
            </a:extLst>
          </p:cNvPr>
          <p:cNvSpPr txBox="1"/>
          <p:nvPr/>
        </p:nvSpPr>
        <p:spPr>
          <a:xfrm>
            <a:off x="0" y="2061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Чунский муниципальный округ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50724-A9ED-4FAA-AA34-188BC8783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374" y="291325"/>
            <a:ext cx="643269" cy="802800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F9931F3-C713-4993-88CB-A4F98E940894}"/>
              </a:ext>
            </a:extLst>
          </p:cNvPr>
          <p:cNvGraphicFramePr/>
          <p:nvPr/>
        </p:nvGraphicFramePr>
        <p:xfrm>
          <a:off x="5982249" y="1208250"/>
          <a:ext cx="4894001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90455DDE-416A-45A6-80AB-CF5E13854B0C}"/>
              </a:ext>
            </a:extLst>
          </p:cNvPr>
          <p:cNvGraphicFramePr/>
          <p:nvPr/>
        </p:nvGraphicFramePr>
        <p:xfrm>
          <a:off x="5982250" y="3951257"/>
          <a:ext cx="4894001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153824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D60DC6-F398-4382-98DF-3008FD76A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D8DBB25D-9A3C-4B56-97CD-DE1828FC3EEE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E4160986-A724-4FEC-91A5-C7DCBC49DCF7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91517"/>
              </p:ext>
            </p:extLst>
          </p:nvPr>
        </p:nvGraphicFramePr>
        <p:xfrm>
          <a:off x="189186" y="1749602"/>
          <a:ext cx="475488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301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752030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7351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223145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(баян, аккордеон, гитара)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(флейта)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863500"/>
                  </a:ext>
                </a:extLst>
              </a:tr>
              <a:tr h="3341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Струнные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(скрипка)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603903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Хоровое пение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2558240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826974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583651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131"/>
                  </a:ext>
                </a:extLst>
              </a:tr>
              <a:tr h="200482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514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627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959376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E5B3F29-6154-401F-A194-52F58CB6E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789078"/>
              </p:ext>
            </p:extLst>
          </p:nvPr>
        </p:nvGraphicFramePr>
        <p:xfrm>
          <a:off x="5048654" y="1749602"/>
          <a:ext cx="688396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42">
                  <a:extLst>
                    <a:ext uri="{9D8B030D-6E8A-4147-A177-3AD203B41FA5}">
                      <a16:colId xmlns:a16="http://schemas.microsoft.com/office/drawing/2014/main" val="1075548159"/>
                    </a:ext>
                  </a:extLst>
                </a:gridCol>
                <a:gridCol w="3154979">
                  <a:extLst>
                    <a:ext uri="{9D8B030D-6E8A-4147-A177-3AD203B41FA5}">
                      <a16:colId xmlns:a16="http://schemas.microsoft.com/office/drawing/2014/main" val="1329907959"/>
                    </a:ext>
                  </a:extLst>
                </a:gridCol>
                <a:gridCol w="966549">
                  <a:extLst>
                    <a:ext uri="{9D8B030D-6E8A-4147-A177-3AD203B41FA5}">
                      <a16:colId xmlns:a16="http://schemas.microsoft.com/office/drawing/2014/main" val="2770480655"/>
                    </a:ext>
                  </a:extLst>
                </a:gridCol>
                <a:gridCol w="891558">
                  <a:extLst>
                    <a:ext uri="{9D8B030D-6E8A-4147-A177-3AD203B41FA5}">
                      <a16:colId xmlns:a16="http://schemas.microsoft.com/office/drawing/2014/main" val="798314085"/>
                    </a:ext>
                  </a:extLst>
                </a:gridCol>
                <a:gridCol w="766572">
                  <a:extLst>
                    <a:ext uri="{9D8B030D-6E8A-4147-A177-3AD203B41FA5}">
                      <a16:colId xmlns:a16="http://schemas.microsoft.com/office/drawing/2014/main" val="1023731929"/>
                    </a:ext>
                  </a:extLst>
                </a:gridCol>
                <a:gridCol w="760366">
                  <a:extLst>
                    <a:ext uri="{9D8B030D-6E8A-4147-A177-3AD203B41FA5}">
                      <a16:colId xmlns:a16="http://schemas.microsoft.com/office/drawing/2014/main" val="3313387641"/>
                    </a:ext>
                  </a:extLst>
                </a:gridCol>
              </a:tblGrid>
              <a:tr h="82499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801162"/>
                  </a:ext>
                </a:extLst>
              </a:tr>
              <a:tr h="145588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2992308"/>
                  </a:ext>
                </a:extLst>
              </a:tr>
              <a:tr h="1374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МКУК ДО ШР «ДХШ им. 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В.И.Сурикова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025301"/>
                  </a:ext>
                </a:extLst>
              </a:tr>
              <a:tr h="1374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МКУКДОШР «ДШИ им. К. Г. Самарина»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3263035"/>
                  </a:ext>
                </a:extLst>
              </a:tr>
              <a:tr h="137499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4662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49105C5-6284-4A66-B17E-14F7D91E98EA}"/>
              </a:ext>
            </a:extLst>
          </p:cNvPr>
          <p:cNvSpPr txBox="1"/>
          <p:nvPr/>
        </p:nvSpPr>
        <p:spPr>
          <a:xfrm>
            <a:off x="0" y="2263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Шелеховский район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BE3A73-B009-4DF3-81E3-C5B9E5B77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520" y="226343"/>
            <a:ext cx="6021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155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D60DC6-F398-4382-98DF-3008FD76A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D8DBB25D-9A3C-4B56-97CD-DE1828FC3EEE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E4160986-A724-4FEC-91A5-C7DCBC49DCF7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035C7-8FBB-40C2-9DAF-F9D33A7711FF}"/>
              </a:ext>
            </a:extLst>
          </p:cNvPr>
          <p:cNvSpPr txBox="1"/>
          <p:nvPr/>
        </p:nvSpPr>
        <p:spPr>
          <a:xfrm>
            <a:off x="6199466" y="705497"/>
            <a:ext cx="4604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МКУК ДО ШР «ДХШ им. </a:t>
            </a:r>
            <a:r>
              <a:rPr lang="ru-RU" b="1" dirty="0" err="1"/>
              <a:t>В.И.Сурикова</a:t>
            </a:r>
            <a:r>
              <a:rPr lang="ru-RU" b="1" dirty="0"/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105C5-6284-4A66-B17E-14F7D91E98EA}"/>
              </a:ext>
            </a:extLst>
          </p:cNvPr>
          <p:cNvSpPr txBox="1"/>
          <p:nvPr/>
        </p:nvSpPr>
        <p:spPr>
          <a:xfrm>
            <a:off x="0" y="1967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Шелеховский район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6FDC3E-3272-49DE-82FA-86A0FF393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520" y="226343"/>
            <a:ext cx="602100" cy="802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86D7A6-19E8-4D7D-A158-82DEB6D1000A}"/>
              </a:ext>
            </a:extLst>
          </p:cNvPr>
          <p:cNvSpPr txBox="1"/>
          <p:nvPr/>
        </p:nvSpPr>
        <p:spPr>
          <a:xfrm>
            <a:off x="60528" y="718551"/>
            <a:ext cx="6078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МКУКДОШР «ДШИ им. К. Г. Самарина»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1FABFAD3-318D-4E99-A1F5-716BB3273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665893"/>
              </p:ext>
            </p:extLst>
          </p:nvPr>
        </p:nvGraphicFramePr>
        <p:xfrm>
          <a:off x="763399" y="1177072"/>
          <a:ext cx="4672668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36CD7D86-F895-4A34-B7CF-A5809EE08E8F}"/>
              </a:ext>
            </a:extLst>
          </p:cNvPr>
          <p:cNvGraphicFramePr/>
          <p:nvPr/>
        </p:nvGraphicFramePr>
        <p:xfrm>
          <a:off x="763400" y="3870417"/>
          <a:ext cx="4672668" cy="287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98381496-7EA3-4373-AE53-CDC22C7A141D}"/>
              </a:ext>
            </a:extLst>
          </p:cNvPr>
          <p:cNvGraphicFramePr/>
          <p:nvPr/>
        </p:nvGraphicFramePr>
        <p:xfrm>
          <a:off x="5914417" y="1153011"/>
          <a:ext cx="4824016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C9DA934A-DE08-4D67-B66B-66F946873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266910"/>
              </p:ext>
            </p:extLst>
          </p:nvPr>
        </p:nvGraphicFramePr>
        <p:xfrm>
          <a:off x="5914417" y="4059909"/>
          <a:ext cx="4824016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20587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190E28-D6A9-41AE-998F-DD00D172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44F94570-F6A9-47A2-9F21-78D3303CAD53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8FBC4682-1B3E-4264-A4E4-86074ABFCE44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68AC4E3-A1FA-4F5D-B3B1-2C8198755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83157"/>
              </p:ext>
            </p:extLst>
          </p:nvPr>
        </p:nvGraphicFramePr>
        <p:xfrm>
          <a:off x="269356" y="3470856"/>
          <a:ext cx="5826644" cy="239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22">
                  <a:extLst>
                    <a:ext uri="{9D8B030D-6E8A-4147-A177-3AD203B41FA5}">
                      <a16:colId xmlns:a16="http://schemas.microsoft.com/office/drawing/2014/main" val="1075548159"/>
                    </a:ext>
                  </a:extLst>
                </a:gridCol>
                <a:gridCol w="2248606">
                  <a:extLst>
                    <a:ext uri="{9D8B030D-6E8A-4147-A177-3AD203B41FA5}">
                      <a16:colId xmlns:a16="http://schemas.microsoft.com/office/drawing/2014/main" val="1329907959"/>
                    </a:ext>
                  </a:extLst>
                </a:gridCol>
                <a:gridCol w="784804">
                  <a:extLst>
                    <a:ext uri="{9D8B030D-6E8A-4147-A177-3AD203B41FA5}">
                      <a16:colId xmlns:a16="http://schemas.microsoft.com/office/drawing/2014/main" val="2770480655"/>
                    </a:ext>
                  </a:extLst>
                </a:gridCol>
                <a:gridCol w="784804">
                  <a:extLst>
                    <a:ext uri="{9D8B030D-6E8A-4147-A177-3AD203B41FA5}">
                      <a16:colId xmlns:a16="http://schemas.microsoft.com/office/drawing/2014/main" val="798314085"/>
                    </a:ext>
                  </a:extLst>
                </a:gridCol>
                <a:gridCol w="784804">
                  <a:extLst>
                    <a:ext uri="{9D8B030D-6E8A-4147-A177-3AD203B41FA5}">
                      <a16:colId xmlns:a16="http://schemas.microsoft.com/office/drawing/2014/main" val="1023731929"/>
                    </a:ext>
                  </a:extLst>
                </a:gridCol>
                <a:gridCol w="784804">
                  <a:extLst>
                    <a:ext uri="{9D8B030D-6E8A-4147-A177-3AD203B41FA5}">
                      <a16:colId xmlns:a16="http://schemas.microsoft.com/office/drawing/2014/main" val="3313387641"/>
                    </a:ext>
                  </a:extLst>
                </a:gridCol>
              </a:tblGrid>
              <a:tr h="157295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по ДПП 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801162"/>
                  </a:ext>
                </a:extLst>
              </a:tr>
              <a:tr h="277580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2992308"/>
                  </a:ext>
                </a:extLst>
              </a:tr>
              <a:tr h="2621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МУДО «Усть-Ордынская ДШИ»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100334"/>
                  </a:ext>
                </a:extLst>
              </a:tr>
              <a:tr h="262159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,3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11,1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5332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73F0FC-692B-41A9-B3F2-F8109D86DF79}"/>
              </a:ext>
            </a:extLst>
          </p:cNvPr>
          <p:cNvSpPr txBox="1"/>
          <p:nvPr/>
        </p:nvSpPr>
        <p:spPr>
          <a:xfrm>
            <a:off x="6234444" y="803306"/>
            <a:ext cx="4780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МУДО «Усть-Ордынская ДШИ»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5FFCCB6-C9FC-43C4-B6D6-DFB1FA0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72458"/>
              </p:ext>
            </p:extLst>
          </p:nvPr>
        </p:nvGraphicFramePr>
        <p:xfrm>
          <a:off x="269356" y="987972"/>
          <a:ext cx="585443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625">
                  <a:extLst>
                    <a:ext uri="{9D8B030D-6E8A-4147-A177-3AD203B41FA5}">
                      <a16:colId xmlns:a16="http://schemas.microsoft.com/office/drawing/2014/main" val="443796768"/>
                    </a:ext>
                  </a:extLst>
                </a:gridCol>
                <a:gridCol w="687064">
                  <a:extLst>
                    <a:ext uri="{9D8B030D-6E8A-4147-A177-3AD203B41FA5}">
                      <a16:colId xmlns:a16="http://schemas.microsoft.com/office/drawing/2014/main" val="3854477777"/>
                    </a:ext>
                  </a:extLst>
                </a:gridCol>
              </a:tblGrid>
              <a:tr h="63857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обучающихся, </a:t>
                      </a:r>
                    </a:p>
                    <a:p>
                      <a:pPr algn="ctr"/>
                      <a:r>
                        <a:rPr lang="ru-RU" sz="1200" dirty="0"/>
                        <a:t>осваивающих ДПП </a:t>
                      </a:r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911065"/>
                  </a:ext>
                </a:extLst>
              </a:tr>
              <a:tr h="174156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 </a:t>
                      </a:r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2022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Фортепиано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Народные инструменты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(баян, аккордеон, домра, национальные инструменты)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A0000"/>
                          </a:solidFill>
                        </a:rPr>
                        <a:t>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221133"/>
                  </a:ext>
                </a:extLst>
              </a:tr>
              <a:tr h="174156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9036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5A32F8-B3C7-483C-960E-91FDAF5624D8}"/>
              </a:ext>
            </a:extLst>
          </p:cNvPr>
          <p:cNvSpPr txBox="1"/>
          <p:nvPr/>
        </p:nvSpPr>
        <p:spPr>
          <a:xfrm>
            <a:off x="0" y="20355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Эхирит-Булагатский район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27913E-F090-496B-80E0-AC7FE8C36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052" y="282194"/>
            <a:ext cx="638591" cy="802800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45A18BA-2005-48D9-96C3-443B1793F0B8}"/>
              </a:ext>
            </a:extLst>
          </p:cNvPr>
          <p:cNvGraphicFramePr/>
          <p:nvPr/>
        </p:nvGraphicFramePr>
        <p:xfrm>
          <a:off x="6393151" y="1224194"/>
          <a:ext cx="4496740" cy="274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3CD1400F-71D8-432D-AE76-62B0B7490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77243"/>
              </p:ext>
            </p:extLst>
          </p:nvPr>
        </p:nvGraphicFramePr>
        <p:xfrm>
          <a:off x="6393152" y="3917539"/>
          <a:ext cx="4496740" cy="270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0194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1E14A-3F18-4485-F5A3-5AB0B241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8E138D-9060-405F-89C1-AEB00464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34"/>
            <a:ext cx="12192000" cy="169386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2889F58-E071-4924-97FE-FD8AB9430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26111"/>
              </p:ext>
            </p:extLst>
          </p:nvPr>
        </p:nvGraphicFramePr>
        <p:xfrm>
          <a:off x="5846322" y="1130945"/>
          <a:ext cx="612476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33">
                  <a:extLst>
                    <a:ext uri="{9D8B030D-6E8A-4147-A177-3AD203B41FA5}">
                      <a16:colId xmlns:a16="http://schemas.microsoft.com/office/drawing/2014/main" val="2050346220"/>
                    </a:ext>
                  </a:extLst>
                </a:gridCol>
                <a:gridCol w="2956718">
                  <a:extLst>
                    <a:ext uri="{9D8B030D-6E8A-4147-A177-3AD203B41FA5}">
                      <a16:colId xmlns:a16="http://schemas.microsoft.com/office/drawing/2014/main" val="1294653470"/>
                    </a:ext>
                  </a:extLst>
                </a:gridCol>
                <a:gridCol w="744750">
                  <a:extLst>
                    <a:ext uri="{9D8B030D-6E8A-4147-A177-3AD203B41FA5}">
                      <a16:colId xmlns:a16="http://schemas.microsoft.com/office/drawing/2014/main" val="3787239119"/>
                    </a:ext>
                  </a:extLst>
                </a:gridCol>
                <a:gridCol w="596233">
                  <a:extLst>
                    <a:ext uri="{9D8B030D-6E8A-4147-A177-3AD203B41FA5}">
                      <a16:colId xmlns:a16="http://schemas.microsoft.com/office/drawing/2014/main" val="3830637860"/>
                    </a:ext>
                  </a:extLst>
                </a:gridCol>
                <a:gridCol w="707842">
                  <a:extLst>
                    <a:ext uri="{9D8B030D-6E8A-4147-A177-3AD203B41FA5}">
                      <a16:colId xmlns:a16="http://schemas.microsoft.com/office/drawing/2014/main" val="512071459"/>
                    </a:ext>
                  </a:extLst>
                </a:gridCol>
                <a:gridCol w="757892">
                  <a:extLst>
                    <a:ext uri="{9D8B030D-6E8A-4147-A177-3AD203B41FA5}">
                      <a16:colId xmlns:a16="http://schemas.microsoft.com/office/drawing/2014/main" val="3869969641"/>
                    </a:ext>
                  </a:extLst>
                </a:gridCol>
              </a:tblGrid>
              <a:tr h="123154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ДШИ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 выпускников </a:t>
                      </a:r>
                    </a:p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ДПП (чел.)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выпускников, поступивших в образовательные организации на образовательные программы в области культуры и искусств (%)</a:t>
                      </a:r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951594"/>
                  </a:ext>
                </a:extLst>
              </a:tr>
              <a:tr h="217331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ru-RU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713243"/>
                  </a:ext>
                </a:extLst>
              </a:tr>
              <a:tr h="265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МАУ ДО «ДШИ №1» МО г. Братска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667952"/>
                  </a:ext>
                </a:extLst>
              </a:tr>
              <a:tr h="265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«ДШИ № 2» МО г. Братска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8272896"/>
                  </a:ext>
                </a:extLst>
              </a:tr>
              <a:tr h="205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МАУ ДО «ОДШИ № 3» г. Братска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7780064"/>
                  </a:ext>
                </a:extLst>
              </a:tr>
              <a:tr h="265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«ДШИ № 4» МО г. Братска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952784"/>
                  </a:ext>
                </a:extLst>
              </a:tr>
              <a:tr h="265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МБУ ДО «</a:t>
                      </a:r>
                      <a:r>
                        <a:rPr lang="ru-RU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ДШИиХР</a:t>
                      </a: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 МО г. Братска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93461"/>
                  </a:ext>
                </a:extLst>
              </a:tr>
              <a:tr h="26562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1200" b="1" dirty="0"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29912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69965"/>
              </p:ext>
            </p:extLst>
          </p:nvPr>
        </p:nvGraphicFramePr>
        <p:xfrm>
          <a:off x="220910" y="1131807"/>
          <a:ext cx="5576681" cy="5030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val="3425610995"/>
                    </a:ext>
                  </a:extLst>
                </a:gridCol>
                <a:gridCol w="982310">
                  <a:extLst>
                    <a:ext uri="{9D8B030D-6E8A-4147-A177-3AD203B41FA5}">
                      <a16:colId xmlns:a16="http://schemas.microsoft.com/office/drawing/2014/main" val="3447905383"/>
                    </a:ext>
                  </a:extLst>
                </a:gridCol>
              </a:tblGrid>
              <a:tr h="82393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Перечень реализуемых ДПП</a:t>
                      </a:r>
                      <a:r>
                        <a:rPr lang="en-US" sz="1200" dirty="0"/>
                        <a:t> </a:t>
                      </a:r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в муниципальном образовании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Численность </a:t>
                      </a:r>
                    </a:p>
                    <a:p>
                      <a:pPr algn="ctr"/>
                      <a:r>
                        <a:rPr lang="ru-RU" sz="1200" dirty="0"/>
                        <a:t>обучающихся</a:t>
                      </a:r>
                      <a:r>
                        <a:rPr lang="en-US" sz="1200" dirty="0"/>
                        <a:t>,</a:t>
                      </a:r>
                    </a:p>
                    <a:p>
                      <a:pPr algn="ctr"/>
                      <a:r>
                        <a:rPr lang="ru-RU" sz="1200" dirty="0"/>
                        <a:t>осваивающих ДПП </a:t>
                      </a:r>
                      <a:endParaRPr lang="en-US" sz="1200" dirty="0"/>
                    </a:p>
                    <a:p>
                      <a:pPr algn="ctr"/>
                      <a:r>
                        <a:rPr lang="ru-RU" sz="1200" dirty="0"/>
                        <a:t>(чел.)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907422"/>
                  </a:ext>
                </a:extLst>
              </a:tr>
              <a:tr h="190138">
                <a:tc gridSpan="2" vMerge="1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Перечень реализуемых ДПП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в муниципальном образовании</a:t>
                      </a: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Фортепиано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Народные инструменты</a:t>
                      </a:r>
                    </a:p>
                    <a:p>
                      <a:r>
                        <a:rPr lang="ru-RU" sz="1200" i="1" dirty="0"/>
                        <a:t>(баян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аккордеон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домра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балалайка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гитара)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057578"/>
                  </a:ext>
                </a:extLst>
              </a:tr>
              <a:tr h="5704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Духовые и ударные инструменты</a:t>
                      </a:r>
                    </a:p>
                    <a:p>
                      <a:r>
                        <a:rPr lang="ru-RU" sz="1200" i="1" dirty="0"/>
                        <a:t>(флейта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кларнет</a:t>
                      </a:r>
                      <a:r>
                        <a:rPr lang="en-US" sz="1200" i="1" dirty="0"/>
                        <a:t>,</a:t>
                      </a:r>
                      <a:r>
                        <a:rPr lang="ru-RU" sz="1200" i="1" dirty="0"/>
                        <a:t> саксофон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труба</a:t>
                      </a:r>
                      <a:r>
                        <a:rPr lang="en-US" sz="1200" i="1" dirty="0"/>
                        <a:t>,</a:t>
                      </a:r>
                      <a:r>
                        <a:rPr lang="ru-RU" sz="1200" i="1" dirty="0"/>
                        <a:t> валторна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туба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тромбон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ударные инструменты)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120939"/>
                  </a:ext>
                </a:extLst>
              </a:tr>
              <a:tr h="3168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Струнные инструменты</a:t>
                      </a:r>
                    </a:p>
                    <a:p>
                      <a:r>
                        <a:rPr lang="ru-RU" sz="1200" i="1" dirty="0"/>
                        <a:t>(скрипка</a:t>
                      </a:r>
                      <a:r>
                        <a:rPr lang="en-US" sz="1200" i="1" dirty="0"/>
                        <a:t>, </a:t>
                      </a:r>
                      <a:r>
                        <a:rPr lang="ru-RU" sz="1200" i="1" dirty="0"/>
                        <a:t>виолончель)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Хоровое пение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699298"/>
                  </a:ext>
                </a:extLst>
              </a:tr>
              <a:tr h="190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Музыкальный фольклор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487037"/>
                  </a:ext>
                </a:extLst>
              </a:tr>
              <a:tr h="190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Живопись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408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436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33793"/>
                  </a:ext>
                </a:extLst>
              </a:tr>
              <a:tr h="190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Декоративно-прикладное искусство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850925"/>
                  </a:ext>
                </a:extLst>
              </a:tr>
              <a:tr h="190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Хореографическое творчество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973984"/>
                  </a:ext>
                </a:extLst>
              </a:tr>
              <a:tr h="190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Искусство театра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328813"/>
                  </a:ext>
                </a:extLst>
              </a:tr>
              <a:tr h="190138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ВСЕГО</a:t>
                      </a:r>
                      <a:r>
                        <a:rPr lang="en-US" sz="1200" b="1" dirty="0"/>
                        <a:t>:</a:t>
                      </a:r>
                      <a:endParaRPr lang="ru-RU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1174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16716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39997D-C457-4FBE-8F3E-CF4DB2168323}"/>
              </a:ext>
            </a:extLst>
          </p:cNvPr>
          <p:cNvSpPr txBox="1"/>
          <p:nvPr/>
        </p:nvSpPr>
        <p:spPr>
          <a:xfrm>
            <a:off x="0" y="2820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Город Братск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AD94850-F00F-4251-801F-0A6A6B9E7720}"/>
              </a:ext>
            </a:extLst>
          </p:cNvPr>
          <p:cNvSpPr/>
          <p:nvPr/>
        </p:nvSpPr>
        <p:spPr>
          <a:xfrm>
            <a:off x="0" y="294289"/>
            <a:ext cx="189186" cy="1387366"/>
          </a:xfrm>
          <a:custGeom>
            <a:avLst/>
            <a:gdLst/>
            <a:ahLst/>
            <a:cxnLst/>
            <a:rect l="l" t="t" r="r" b="b"/>
            <a:pathLst>
              <a:path w="15448915" h="123825">
                <a:moveTo>
                  <a:pt x="0" y="0"/>
                </a:moveTo>
                <a:lnTo>
                  <a:pt x="15448593" y="0"/>
                </a:lnTo>
                <a:lnTo>
                  <a:pt x="15448593" y="123824"/>
                </a:lnTo>
                <a:lnTo>
                  <a:pt x="0" y="123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4839E5DF-F201-4884-AF17-B6C38C998EAA}"/>
              </a:ext>
            </a:extLst>
          </p:cNvPr>
          <p:cNvSpPr/>
          <p:nvPr/>
        </p:nvSpPr>
        <p:spPr>
          <a:xfrm rot="10800000">
            <a:off x="11653286" y="5284383"/>
            <a:ext cx="538714" cy="1573617"/>
          </a:xfrm>
          <a:custGeom>
            <a:avLst/>
            <a:gdLst/>
            <a:ahLst/>
            <a:cxnLst/>
            <a:rect l="l" t="t" r="r" b="b"/>
            <a:pathLst>
              <a:path w="1047115" h="1805940">
                <a:moveTo>
                  <a:pt x="0" y="0"/>
                </a:moveTo>
                <a:lnTo>
                  <a:pt x="0" y="1805419"/>
                </a:lnTo>
                <a:lnTo>
                  <a:pt x="1046696" y="1805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B5FF1E-0177-41F5-A921-5A58A02A3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89" y="110811"/>
            <a:ext cx="1127921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78059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6463</TotalTime>
  <Words>6833</Words>
  <Application>Microsoft Office PowerPoint</Application>
  <PresentationFormat>Широкоэкранный</PresentationFormat>
  <Paragraphs>3089</Paragraphs>
  <Slides>83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8" baseType="lpstr">
      <vt:lpstr>Arial</vt:lpstr>
      <vt:lpstr>Calibri</vt:lpstr>
      <vt:lpstr>Calibri Light</vt:lpstr>
      <vt:lpstr>Wingdings</vt:lpstr>
      <vt:lpstr>2_Тема Office</vt:lpstr>
      <vt:lpstr>О выполнении показателей Плана по реализации  концепции развития дополнительного образования детей до 2030 года  в Иркутской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Загайнова Анна Илларионовна</dc:creator>
  <cp:lastModifiedBy>fhdfh jfghgh</cp:lastModifiedBy>
  <cp:revision>400</cp:revision>
  <cp:lastPrinted>2025-01-21T02:08:45Z</cp:lastPrinted>
  <dcterms:created xsi:type="dcterms:W3CDTF">2023-09-18T02:57:07Z</dcterms:created>
  <dcterms:modified xsi:type="dcterms:W3CDTF">2025-02-25T09:48:17Z</dcterms:modified>
</cp:coreProperties>
</file>